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19" r:id="rId3"/>
    <p:sldId id="317" r:id="rId4"/>
    <p:sldId id="325" r:id="rId5"/>
    <p:sldId id="326" r:id="rId6"/>
    <p:sldId id="322" r:id="rId7"/>
    <p:sldId id="320" r:id="rId8"/>
    <p:sldId id="324" r:id="rId9"/>
    <p:sldId id="311" r:id="rId10"/>
    <p:sldId id="316" r:id="rId11"/>
    <p:sldId id="312" r:id="rId12"/>
    <p:sldId id="283" r:id="rId13"/>
    <p:sldId id="291" r:id="rId14"/>
  </p:sldIdLst>
  <p:sldSz cx="9144000" cy="6858000" type="screen4x3"/>
  <p:notesSz cx="7023100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nada" initials="L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32CE"/>
    <a:srgbClr val="BB700D"/>
    <a:srgbClr val="AF6F19"/>
    <a:srgbClr val="A67122"/>
    <a:srgbClr val="56428E"/>
    <a:srgbClr val="99392F"/>
    <a:srgbClr val="894B3F"/>
    <a:srgbClr val="8028B6"/>
    <a:srgbClr val="D4902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56" autoAdjust="0"/>
    <p:restoredTop sz="84375" autoAdjust="0"/>
  </p:normalViewPr>
  <p:slideViewPr>
    <p:cSldViewPr snapToGrid="0">
      <p:cViewPr>
        <p:scale>
          <a:sx n="90" d="100"/>
          <a:sy n="90" d="100"/>
        </p:scale>
        <p:origin x="261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92" d="100"/>
          <a:sy n="92" d="100"/>
        </p:scale>
        <p:origin x="-3684" y="-54"/>
      </p:cViewPr>
      <p:guideLst>
        <p:guide orient="horz" pos="2932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commentAuthors" Target="commentAuthors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323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t" anchorCtr="0" compatLnSpc="1">
            <a:prstTxWarp prst="textNoShape">
              <a:avLst/>
            </a:prstTxWarp>
          </a:bodyPr>
          <a:lstStyle>
            <a:lvl1pPr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9864" y="0"/>
            <a:ext cx="3043237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t" anchorCtr="0" compatLnSpc="1">
            <a:prstTxWarp prst="textNoShape">
              <a:avLst/>
            </a:prstTxWarp>
          </a:bodyPr>
          <a:lstStyle>
            <a:lvl1pPr algn="r"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43963"/>
            <a:ext cx="30432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b" anchorCtr="0" compatLnSpc="1">
            <a:prstTxWarp prst="textNoShape">
              <a:avLst/>
            </a:prstTxWarp>
          </a:bodyPr>
          <a:lstStyle>
            <a:lvl1pPr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9864" y="8843963"/>
            <a:ext cx="304323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b" anchorCtr="0" compatLnSpc="1">
            <a:prstTxWarp prst="textNoShape">
              <a:avLst/>
            </a:prstTxWarp>
          </a:bodyPr>
          <a:lstStyle>
            <a:lvl1pPr algn="r"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fld id="{C57F4EDC-D1B3-4E7C-8773-BEF34D7D30A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0482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3238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t" anchorCtr="0" compatLnSpc="1">
            <a:prstTxWarp prst="textNoShape">
              <a:avLst/>
            </a:prstTxWarp>
          </a:bodyPr>
          <a:lstStyle>
            <a:lvl1pPr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864" y="0"/>
            <a:ext cx="3043237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t" anchorCtr="0" compatLnSpc="1">
            <a:prstTxWarp prst="textNoShape">
              <a:avLst/>
            </a:prstTxWarp>
          </a:bodyPr>
          <a:lstStyle>
            <a:lvl1pPr algn="r"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6913"/>
            <a:ext cx="4656138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6" y="4422775"/>
            <a:ext cx="5149850" cy="41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43963"/>
            <a:ext cx="3043238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b" anchorCtr="0" compatLnSpc="1">
            <a:prstTxWarp prst="textNoShape">
              <a:avLst/>
            </a:prstTxWarp>
          </a:bodyPr>
          <a:lstStyle>
            <a:lvl1pPr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864" y="8843963"/>
            <a:ext cx="3043237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9" tIns="46650" rIns="93299" bIns="46650" numCol="1" anchor="b" anchorCtr="0" compatLnSpc="1">
            <a:prstTxWarp prst="textNoShape">
              <a:avLst/>
            </a:prstTxWarp>
          </a:bodyPr>
          <a:lstStyle>
            <a:lvl1pPr algn="r" defTabSz="932580">
              <a:defRPr sz="1200">
                <a:latin typeface="HelveticaNeueLT Pro 55 Roman"/>
              </a:defRPr>
            </a:lvl1pPr>
          </a:lstStyle>
          <a:p>
            <a:pPr>
              <a:defRPr/>
            </a:pPr>
            <a:fld id="{3F9AAE7D-D4E2-4379-9E63-613EED65960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7014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NeueLT Pro 55 Roman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NeueLT Pro 55 Roman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NeueLT Pro 55 Roman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NeueLT Pro 55 Roman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NeueLT Pro 55 Roman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1pPr>
            <a:lvl2pPr marL="752398" indent="-288896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2pPr>
            <a:lvl3pPr marL="1158757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3pPr>
            <a:lvl4pPr marL="1622259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4pPr>
            <a:lvl5pPr marL="2087349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2544502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3001656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3458808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3915962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fld id="{98684A7D-B716-4484-9005-E4793B19992B}" type="slidenum">
              <a:rPr lang="en-US" altLang="en-US" sz="1200">
                <a:latin typeface="HelveticaNeueLT Pro 55 Roman"/>
              </a:rPr>
              <a:pPr/>
              <a:t>0</a:t>
            </a:fld>
            <a:endParaRPr lang="en-US" altLang="en-US" sz="1200">
              <a:latin typeface="HelveticaNeueLT Pro 55 Roman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CA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8526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4997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3305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1pPr>
            <a:lvl2pPr marL="752398" indent="-288896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2pPr>
            <a:lvl3pPr marL="1158757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3pPr>
            <a:lvl4pPr marL="1622259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4pPr>
            <a:lvl5pPr marL="2087349" indent="-231751" defTabSz="931768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2544502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3001656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3458808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3915962" indent="-231751" defTabSz="93176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fld id="{02E94F30-BAA8-4A85-AA1A-A1E3A424C5E7}" type="slidenum">
              <a:rPr lang="en-US" altLang="en-US" sz="1200">
                <a:latin typeface="HelveticaNeueLT Pro 55 Roman"/>
              </a:rPr>
              <a:pPr/>
              <a:t>11</a:t>
            </a:fld>
            <a:endParaRPr lang="en-US" altLang="en-US" sz="1200">
              <a:latin typeface="HelveticaNeueLT Pro 55 Roman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54550" cy="3490913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5175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100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254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1EC96-53F7-46EB-AFE2-A75F190E5301}" type="slidenum">
              <a:rPr lang="en-CA" smtClean="0"/>
              <a:t>2</a:t>
            </a:fld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401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1000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5822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8264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6916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3950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9AAE7D-D4E2-4379-9E63-613EED65960E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39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Title_COR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3" descr="ca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8863"/>
            <a:ext cx="91455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8" descr="blocks_COR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3116263"/>
            <a:ext cx="2182813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0" descr="Industry_Canada_FIP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89000" y="914400"/>
            <a:ext cx="6070600" cy="1054100"/>
          </a:xfrm>
          <a:extLst>
            <a:ext uri="{909E8E84-426E-40DD-AFC4-6F175D3DCCD1}">
              <a14:hiddenFill xmlns:a14="http://schemas.microsoft.com/office/drawing/2010/main">
                <a:solidFill>
                  <a:srgbClr val="0092CD"/>
                </a:solidFill>
              </a14:hiddenFill>
            </a:ext>
          </a:extLst>
        </p:spPr>
        <p:txBody>
          <a:bodyPr anchor="b"/>
          <a:lstStyle>
            <a:lvl1pPr>
              <a:lnSpc>
                <a:spcPct val="80000"/>
              </a:lnSpc>
              <a:defRPr sz="4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2400" y="2857500"/>
            <a:ext cx="3149600" cy="1143000"/>
          </a:xfrm>
        </p:spPr>
        <p:txBody>
          <a:bodyPr lIns="0" tIns="0" rIns="0" bIns="0"/>
          <a:lstStyle>
            <a:lvl1pPr marL="0" indent="0">
              <a:lnSpc>
                <a:spcPct val="90000"/>
              </a:lnSpc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CA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89060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79739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6861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441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6430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8700" y="1981200"/>
            <a:ext cx="36195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538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423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4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166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640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7270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7" descr="ppt_text_CORP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5587" cy="661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391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14F76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Rectangle 13"/>
          <p:cNvSpPr>
            <a:spLocks noGrp="1" noChangeArrowheads="1"/>
          </p:cNvSpPr>
          <p:nvPr/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pPr algn="r">
              <a:defRPr/>
            </a:pPr>
            <a:fld id="{F71CD8AF-8FDB-4E52-B8B8-A8C6FC1087F3}" type="slidenum">
              <a:rPr lang="en-US" altLang="en-US" sz="1400" smtClean="0">
                <a:latin typeface="ヒラギノ角ゴ Pro W3" pitchFamily="1" charset="-128"/>
              </a:rPr>
              <a:pPr algn="r">
                <a:defRPr/>
              </a:pPr>
              <a:t>‹#›</a:t>
            </a:fld>
            <a:endParaRPr lang="en-US" altLang="en-US" sz="14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itchFamily="34" charset="0"/>
          <a:ea typeface="ヒラギノ角ゴ Pro W3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14F76"/>
        </a:buClr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hyperlink" Target="http://www.ic.gc.ca/eic/site/smt-gst.nsf/eng/sf11076.html" TargetMode="External"/><Relationship Id="rId5" Type="http://schemas.openxmlformats.org/officeDocument/2006/relationships/hyperlink" Target="http://www.ic.gc.ca/eic/site/smt-gst.nsf/eng/sf11049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9.png"/><Relationship Id="rId5" Type="http://schemas.openxmlformats.org/officeDocument/2006/relationships/hyperlink" Target="https://www.fcc.gov/about-fcc/fcc-initiatives/incentive-auctions" TargetMode="External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032095" y="2778125"/>
            <a:ext cx="5239396" cy="1458913"/>
          </a:xfrm>
        </p:spPr>
        <p:txBody>
          <a:bodyPr/>
          <a:lstStyle/>
          <a:p>
            <a:pPr eaLnBrk="1" hangingPunct="1"/>
            <a:r>
              <a:rPr lang="en-US" altLang="en-US" sz="2400" dirty="0" smtClean="0">
                <a:solidFill>
                  <a:schemeClr val="tx1"/>
                </a:solidFill>
              </a:rPr>
              <a:t>Innovation, Science and Economic Development Canada (ISED)</a:t>
            </a:r>
          </a:p>
          <a:p>
            <a:pPr eaLnBrk="1" hangingPunct="1"/>
            <a:endParaRPr lang="en-US" altLang="en-US" sz="9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600 MHz Repurposing</a:t>
            </a:r>
          </a:p>
        </p:txBody>
      </p:sp>
      <p:sp>
        <p:nvSpPr>
          <p:cNvPr id="3075" name="Rectangle 19"/>
          <p:cNvSpPr>
            <a:spLocks noChangeArrowheads="1"/>
          </p:cNvSpPr>
          <p:nvPr/>
        </p:nvSpPr>
        <p:spPr bwMode="auto">
          <a:xfrm>
            <a:off x="1090817" y="4416137"/>
            <a:ext cx="55530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14F76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800" b="1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1pPr>
            <a:lvl2pPr marL="742950" indent="-285750">
              <a:spcBef>
                <a:spcPct val="20000"/>
              </a:spcBef>
              <a:buClr>
                <a:srgbClr val="014F76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2pPr>
            <a:lvl3pPr marL="1143000" indent="-228600">
              <a:spcBef>
                <a:spcPct val="20000"/>
              </a:spcBef>
              <a:buClr>
                <a:srgbClr val="014F76"/>
              </a:buClr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3pPr>
            <a:lvl4pPr marL="1600200" indent="-228600">
              <a:spcBef>
                <a:spcPct val="20000"/>
              </a:spcBef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4pPr>
            <a:lvl5pPr marL="2057400" indent="-228600">
              <a:spcBef>
                <a:spcPct val="20000"/>
              </a:spcBef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14F76"/>
              </a:buClr>
              <a:buFont typeface="Arial" pitchFamily="34" charset="0"/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 dirty="0">
                <a:solidFill>
                  <a:srgbClr val="014F76"/>
                </a:solidFill>
              </a:rPr>
              <a:t>RABC </a:t>
            </a:r>
            <a:r>
              <a:rPr lang="en-US" altLang="en-US" sz="2000" dirty="0" smtClean="0">
                <a:solidFill>
                  <a:srgbClr val="014F76"/>
                </a:solidFill>
              </a:rPr>
              <a:t>600 MHz Working Group Meeting</a:t>
            </a:r>
            <a:endParaRPr lang="en-US" altLang="en-US" sz="2000" dirty="0">
              <a:solidFill>
                <a:srgbClr val="014F76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 dirty="0">
              <a:solidFill>
                <a:srgbClr val="014F76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1090817" y="138223"/>
            <a:ext cx="1939462" cy="4784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ヒラギノ角ゴ Pro W3" pitchFamily="1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8196" y="138223"/>
            <a:ext cx="4719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b="1" dirty="0"/>
              <a:t>Innovation, Science and Economic Development </a:t>
            </a:r>
            <a:r>
              <a:rPr lang="en-CA" sz="1200" b="1" dirty="0" smtClean="0"/>
              <a:t>Canada</a:t>
            </a:r>
          </a:p>
          <a:p>
            <a:r>
              <a:rPr lang="fr-FR" sz="1200" b="1" dirty="0"/>
              <a:t>Innovation, Sciences et Développement économique Canada </a:t>
            </a:r>
            <a:r>
              <a:rPr lang="en-CA" sz="1200" b="1" dirty="0" smtClean="0"/>
              <a:t> </a:t>
            </a:r>
            <a:endParaRPr lang="en-CA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152" y="952741"/>
            <a:ext cx="8158281" cy="5560291"/>
          </a:xfrm>
        </p:spPr>
        <p:txBody>
          <a:bodyPr/>
          <a:lstStyle/>
          <a:p>
            <a:r>
              <a:rPr lang="en-CA" sz="2600" b="0" dirty="0" smtClean="0"/>
              <a:t>Formation of an RABC 600 MHz working group </a:t>
            </a:r>
          </a:p>
          <a:p>
            <a:pPr lvl="1"/>
            <a:r>
              <a:rPr lang="en-CA" dirty="0" smtClean="0"/>
              <a:t>Stakeholders: </a:t>
            </a:r>
          </a:p>
          <a:p>
            <a:pPr lvl="2"/>
            <a:r>
              <a:rPr lang="en-CA" sz="1800" dirty="0" smtClean="0"/>
              <a:t>Broadcasters, RRBS, licensed  and unlicensed users, manufacturers, tower crews, etc.</a:t>
            </a:r>
          </a:p>
          <a:p>
            <a:pPr lvl="2"/>
            <a:r>
              <a:rPr lang="en-CA" sz="1800" dirty="0" smtClean="0"/>
              <a:t>ISED (technical, operational and policy), CRTC and PCH</a:t>
            </a:r>
            <a:endParaRPr lang="en-CA" sz="2200" dirty="0" smtClean="0"/>
          </a:p>
          <a:p>
            <a:pPr lvl="1"/>
            <a:endParaRPr lang="en-CA" sz="1000" dirty="0" smtClean="0"/>
          </a:p>
          <a:p>
            <a:pPr lvl="1"/>
            <a:r>
              <a:rPr lang="en-CA" dirty="0" smtClean="0"/>
              <a:t>Series of </a:t>
            </a:r>
            <a:r>
              <a:rPr lang="en-CA" b="0" dirty="0" smtClean="0"/>
              <a:t>1 hour working meetings / teleconferences on specific topics </a:t>
            </a:r>
          </a:p>
          <a:p>
            <a:pPr lvl="2"/>
            <a:r>
              <a:rPr lang="en-CA" sz="2100" dirty="0" smtClean="0"/>
              <a:t>O</a:t>
            </a:r>
            <a:r>
              <a:rPr lang="en-CA" sz="2100" b="0" dirty="0" smtClean="0"/>
              <a:t>verall transition planning and scheduling  </a:t>
            </a:r>
          </a:p>
          <a:p>
            <a:pPr lvl="2"/>
            <a:r>
              <a:rPr lang="en-CA" sz="2100" b="0" dirty="0" smtClean="0"/>
              <a:t>Technical transition considerations / factors (</a:t>
            </a:r>
            <a:r>
              <a:rPr lang="en-CA" sz="2100" dirty="0" smtClean="0"/>
              <a:t>during, after)</a:t>
            </a:r>
          </a:p>
          <a:p>
            <a:pPr lvl="2"/>
            <a:r>
              <a:rPr lang="en-CA" sz="2100" b="0" dirty="0" smtClean="0"/>
              <a:t>Transition implementation, </a:t>
            </a:r>
            <a:r>
              <a:rPr lang="en-CA" sz="2100" dirty="0" smtClean="0"/>
              <a:t>procedures </a:t>
            </a:r>
            <a:r>
              <a:rPr lang="en-CA" sz="2100" dirty="0"/>
              <a:t>and notification </a:t>
            </a:r>
            <a:r>
              <a:rPr lang="en-CA" sz="2100" dirty="0" smtClean="0"/>
              <a:t>mechanisms</a:t>
            </a:r>
            <a:r>
              <a:rPr lang="en-CA" sz="2100" b="0" dirty="0" smtClean="0"/>
              <a:t> </a:t>
            </a:r>
          </a:p>
          <a:p>
            <a:pPr lvl="2"/>
            <a:r>
              <a:rPr lang="en-CA" sz="2100" dirty="0" smtClean="0"/>
              <a:t>Capacity and timelines</a:t>
            </a:r>
          </a:p>
          <a:p>
            <a:pPr lvl="2"/>
            <a:r>
              <a:rPr lang="en-CA" sz="2100" dirty="0" smtClean="0"/>
              <a:t>Stakeholder information / input / feedback</a:t>
            </a:r>
          </a:p>
          <a:p>
            <a:pPr lvl="2"/>
            <a:endParaRPr lang="en-CA" sz="2100" dirty="0" smtClean="0"/>
          </a:p>
          <a:p>
            <a:pPr marL="914400" lvl="2" indent="0">
              <a:buNone/>
            </a:pPr>
            <a:endParaRPr lang="en-CA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77825" y="193675"/>
            <a:ext cx="84074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pPr eaLnBrk="1" hangingPunct="1"/>
            <a:r>
              <a:rPr lang="en-CA" altLang="en-US" kern="0" dirty="0" smtClean="0">
                <a:solidFill>
                  <a:schemeClr val="bg1"/>
                </a:solidFill>
              </a:rPr>
              <a:t>Stakeholder 600 MHz working group</a:t>
            </a:r>
          </a:p>
        </p:txBody>
      </p:sp>
    </p:spTree>
    <p:extLst>
      <p:ext uri="{BB962C8B-B14F-4D97-AF65-F5344CB8AC3E}">
        <p14:creationId xmlns:p14="http://schemas.microsoft.com/office/powerpoint/2010/main" val="374198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24667" y="203422"/>
            <a:ext cx="84074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pPr eaLnBrk="1" hangingPunct="1"/>
            <a:r>
              <a:rPr lang="en-CA" dirty="0">
                <a:solidFill>
                  <a:schemeClr val="bg1"/>
                </a:solidFill>
              </a:rPr>
              <a:t>Stakeholder </a:t>
            </a:r>
            <a:r>
              <a:rPr lang="en-CA" dirty="0" smtClean="0">
                <a:solidFill>
                  <a:schemeClr val="bg1"/>
                </a:solidFill>
              </a:rPr>
              <a:t>Input and Feedback</a:t>
            </a:r>
            <a:endParaRPr lang="en-CA" altLang="en-US" kern="0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128" y="949841"/>
            <a:ext cx="8165816" cy="5174511"/>
          </a:xfrm>
        </p:spPr>
        <p:txBody>
          <a:bodyPr/>
          <a:lstStyle/>
          <a:p>
            <a:r>
              <a:rPr lang="en-CA" dirty="0" smtClean="0"/>
              <a:t>Seek </a:t>
            </a:r>
            <a:r>
              <a:rPr lang="en-CA" dirty="0"/>
              <a:t>specific input at various intervals </a:t>
            </a:r>
            <a:r>
              <a:rPr lang="en-CA" dirty="0" smtClean="0"/>
              <a:t>and </a:t>
            </a:r>
            <a:r>
              <a:rPr lang="en-CA" dirty="0"/>
              <a:t>stages throughout the process</a:t>
            </a:r>
          </a:p>
          <a:p>
            <a:pPr lvl="1"/>
            <a:r>
              <a:rPr lang="en-CA" dirty="0" smtClean="0"/>
              <a:t>Information will be used in transition planning and implementation, technical rules, as well as negotiations with the FCC </a:t>
            </a:r>
            <a:endParaRPr lang="en-CA" dirty="0"/>
          </a:p>
          <a:p>
            <a:pPr lvl="2"/>
            <a:r>
              <a:rPr lang="en-CA" sz="2300" dirty="0" smtClean="0"/>
              <a:t>Transition:</a:t>
            </a:r>
          </a:p>
          <a:p>
            <a:pPr lvl="3"/>
            <a:r>
              <a:rPr lang="en-CA" sz="2100" dirty="0"/>
              <a:t>Technical rules, </a:t>
            </a:r>
            <a:r>
              <a:rPr lang="en-CA" sz="2100" dirty="0" smtClean="0"/>
              <a:t>considerations, factors </a:t>
            </a:r>
            <a:r>
              <a:rPr lang="en-CA" sz="2100" dirty="0"/>
              <a:t>(during </a:t>
            </a:r>
            <a:r>
              <a:rPr lang="en-CA" sz="2100" dirty="0" smtClean="0"/>
              <a:t>/ after)</a:t>
            </a:r>
            <a:endParaRPr lang="en-CA" sz="2100" dirty="0"/>
          </a:p>
          <a:p>
            <a:pPr lvl="3"/>
            <a:r>
              <a:rPr lang="en-CA" sz="2100" dirty="0" smtClean="0"/>
              <a:t>Planning and Implementation </a:t>
            </a:r>
          </a:p>
          <a:p>
            <a:pPr lvl="3"/>
            <a:r>
              <a:rPr lang="en-CA" sz="2100" dirty="0" smtClean="0"/>
              <a:t>Industry capacity</a:t>
            </a:r>
          </a:p>
          <a:p>
            <a:pPr lvl="4"/>
            <a:r>
              <a:rPr lang="en-CA" sz="2100" dirty="0" smtClean="0"/>
              <a:t>Manufacturing, installation work</a:t>
            </a:r>
          </a:p>
          <a:p>
            <a:pPr lvl="3"/>
            <a:r>
              <a:rPr lang="en-CA" sz="2100" dirty="0" smtClean="0"/>
              <a:t>Constraints and limitations</a:t>
            </a:r>
          </a:p>
          <a:p>
            <a:pPr lvl="2"/>
            <a:r>
              <a:rPr lang="en-CA" sz="2300" dirty="0" smtClean="0"/>
              <a:t>Current </a:t>
            </a:r>
            <a:r>
              <a:rPr lang="en-CA" sz="2300" dirty="0"/>
              <a:t>equipment and </a:t>
            </a:r>
            <a:r>
              <a:rPr lang="en-CA" sz="2300" dirty="0" smtClean="0"/>
              <a:t>capabilities</a:t>
            </a:r>
          </a:p>
          <a:p>
            <a:pPr lvl="1"/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436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77825" y="193675"/>
            <a:ext cx="8407400" cy="349250"/>
          </a:xfrm>
        </p:spPr>
        <p:txBody>
          <a:bodyPr/>
          <a:lstStyle/>
          <a:p>
            <a:pPr eaLnBrk="1" hangingPunct="1"/>
            <a:r>
              <a:rPr lang="en-CA" altLang="en-US" dirty="0" smtClean="0">
                <a:solidFill>
                  <a:schemeClr val="bg1"/>
                </a:solidFill>
              </a:rPr>
              <a:t>Thank You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25813" y="3144838"/>
            <a:ext cx="3740150" cy="1187450"/>
          </a:xfrm>
        </p:spPr>
        <p:txBody>
          <a:bodyPr/>
          <a:lstStyle/>
          <a:p>
            <a:pPr marL="0" indent="0" eaLnBrk="1" hangingPunct="1">
              <a:spcBef>
                <a:spcPct val="50000"/>
              </a:spcBef>
              <a:buFontTx/>
              <a:buNone/>
              <a:defRPr/>
            </a:pPr>
            <a:r>
              <a:rPr lang="en-CA" altLang="en-US" dirty="0" smtClean="0"/>
              <a:t>Questions?</a:t>
            </a:r>
          </a:p>
          <a:p>
            <a:pPr eaLnBrk="1" hangingPunct="1">
              <a:buFontTx/>
              <a:buNone/>
              <a:defRPr/>
            </a:pPr>
            <a:endParaRPr lang="en-CA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425" y="28575"/>
            <a:ext cx="5775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b="1" dirty="0">
                <a:solidFill>
                  <a:schemeClr val="bg1"/>
                </a:solidFill>
              </a:rPr>
              <a:t>Clarifications</a:t>
            </a:r>
            <a:r>
              <a:rPr lang="en-CA" sz="3600" b="1" dirty="0" smtClean="0">
                <a:solidFill>
                  <a:schemeClr val="bg1"/>
                </a:solidFill>
              </a:rPr>
              <a:t>: Band Plan </a:t>
            </a:r>
            <a:endParaRPr lang="en-CA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613" y="5566975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286540"/>
            <a:ext cx="8570428" cy="42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382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37" y="-131135"/>
            <a:ext cx="7772400" cy="990600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Agenda: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953" y="1180214"/>
            <a:ext cx="7820247" cy="4915786"/>
          </a:xfrm>
        </p:spPr>
        <p:txBody>
          <a:bodyPr/>
          <a:lstStyle/>
          <a:p>
            <a:r>
              <a:rPr lang="en-CA" b="0" dirty="0" smtClean="0"/>
              <a:t>600 </a:t>
            </a:r>
            <a:r>
              <a:rPr lang="en-CA" b="0" dirty="0"/>
              <a:t>MHz Repurposing </a:t>
            </a:r>
            <a:r>
              <a:rPr lang="en-CA" b="0" dirty="0" smtClean="0"/>
              <a:t>Recap</a:t>
            </a:r>
          </a:p>
          <a:p>
            <a:pPr lvl="1"/>
            <a:r>
              <a:rPr lang="en-CA" dirty="0" smtClean="0"/>
              <a:t>Canadian Decision and Statement of Intent</a:t>
            </a:r>
          </a:p>
          <a:p>
            <a:pPr lvl="1"/>
            <a:r>
              <a:rPr lang="en-CA" dirty="0"/>
              <a:t>U.S. incentive auction </a:t>
            </a:r>
            <a:r>
              <a:rPr lang="en-CA" dirty="0" smtClean="0"/>
              <a:t>overview</a:t>
            </a:r>
          </a:p>
          <a:p>
            <a:pPr lvl="1"/>
            <a:r>
              <a:rPr lang="en-CA" dirty="0" smtClean="0"/>
              <a:t>Timeline</a:t>
            </a:r>
            <a:endParaRPr lang="en-CA" dirty="0"/>
          </a:p>
          <a:p>
            <a:r>
              <a:rPr lang="en-CA" b="0" dirty="0" smtClean="0"/>
              <a:t>Post Auction</a:t>
            </a:r>
          </a:p>
          <a:p>
            <a:r>
              <a:rPr lang="en-CA" b="0" dirty="0"/>
              <a:t>Formation of RABC 600 MHz Working Group 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0630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423" y="856514"/>
            <a:ext cx="8293396" cy="5895165"/>
          </a:xfrm>
        </p:spPr>
        <p:txBody>
          <a:bodyPr>
            <a:normAutofit fontScale="92500" lnSpcReduction="10000"/>
          </a:bodyPr>
          <a:lstStyle/>
          <a:p>
            <a:r>
              <a:rPr lang="en-CA" sz="2900" b="0" dirty="0" smtClean="0"/>
              <a:t>Following a public consultation, ISED published a decision to jointly repurpose the 600 MHz band with the U.S. (August 2015)</a:t>
            </a:r>
            <a:r>
              <a:rPr lang="en-CA" b="0" dirty="0" smtClean="0"/>
              <a:t>. </a:t>
            </a:r>
          </a:p>
          <a:p>
            <a:endParaRPr lang="en-CA" sz="400" b="0" dirty="0" smtClean="0"/>
          </a:p>
          <a:p>
            <a:endParaRPr lang="en-CA" sz="400" b="0" dirty="0"/>
          </a:p>
          <a:p>
            <a:endParaRPr lang="en-CA" sz="400" b="0" dirty="0" smtClean="0"/>
          </a:p>
          <a:p>
            <a:endParaRPr lang="en-CA" sz="400" b="0" dirty="0" smtClean="0"/>
          </a:p>
          <a:p>
            <a:pPr lvl="1"/>
            <a:r>
              <a:rPr lang="en-CA" b="0" dirty="0" smtClean="0"/>
              <a:t>Repacking OTA TV broadcaster stations more tightly in lower frequencies and repurposing the upper portion of the band for commercial mobile service</a:t>
            </a:r>
          </a:p>
          <a:p>
            <a:pPr lvl="2"/>
            <a:r>
              <a:rPr lang="en-CA" sz="2300" dirty="0" smtClean="0"/>
              <a:t>Incentive auction determines the a</a:t>
            </a:r>
            <a:r>
              <a:rPr lang="en-CA" sz="2300" b="0" dirty="0" smtClean="0"/>
              <a:t>mount of spectrum</a:t>
            </a:r>
          </a:p>
          <a:p>
            <a:pPr lvl="2"/>
            <a:endParaRPr lang="en-CA" sz="400" b="0" dirty="0" smtClean="0"/>
          </a:p>
          <a:p>
            <a:pPr lvl="1"/>
            <a:r>
              <a:rPr lang="en-CA" dirty="0" smtClean="0"/>
              <a:t>All regular power and virtually all low power existing Canadian TV stations will have spectrum (channel) to continue operations following the repacking </a:t>
            </a:r>
          </a:p>
          <a:p>
            <a:pPr lvl="1"/>
            <a:endParaRPr lang="en-CA" sz="400" dirty="0" smtClean="0"/>
          </a:p>
          <a:p>
            <a:pPr lvl="2"/>
            <a:r>
              <a:rPr lang="en-CA" sz="2300" dirty="0" smtClean="0"/>
              <a:t>Maintain regular power station’s band </a:t>
            </a:r>
            <a:r>
              <a:rPr lang="en-CA" sz="2300" dirty="0"/>
              <a:t>of </a:t>
            </a:r>
            <a:r>
              <a:rPr lang="en-CA" sz="2300" dirty="0" smtClean="0"/>
              <a:t>operation, minimizing </a:t>
            </a:r>
            <a:r>
              <a:rPr lang="en-CA" sz="2300" dirty="0"/>
              <a:t>possible impacts to TV </a:t>
            </a:r>
            <a:r>
              <a:rPr lang="en-CA" sz="2300" dirty="0" smtClean="0"/>
              <a:t>viewers</a:t>
            </a:r>
          </a:p>
          <a:p>
            <a:pPr lvl="2"/>
            <a:endParaRPr lang="en-CA" sz="400" dirty="0" smtClean="0"/>
          </a:p>
          <a:p>
            <a:pPr lvl="1"/>
            <a:endParaRPr lang="en-CA" sz="400" dirty="0" smtClean="0"/>
          </a:p>
          <a:p>
            <a:pPr marL="342900" lvl="1" indent="-342900">
              <a:buClrTx/>
              <a:buBlip>
                <a:blip r:embed="rId3"/>
              </a:buBlip>
            </a:pPr>
            <a:r>
              <a:rPr lang="en-CA" sz="2700" b="0" dirty="0"/>
              <a:t>ISED and FCC </a:t>
            </a:r>
            <a:r>
              <a:rPr lang="en-CA" sz="2700" b="0" dirty="0" smtClean="0"/>
              <a:t>signed Statement </a:t>
            </a:r>
            <a:r>
              <a:rPr lang="en-CA" sz="2700" b="0" dirty="0"/>
              <a:t>of Intent outlining principles to guide </a:t>
            </a:r>
            <a:r>
              <a:rPr lang="en-CA" sz="2700" b="0" dirty="0" smtClean="0"/>
              <a:t>repurposing process</a:t>
            </a:r>
          </a:p>
          <a:p>
            <a:endParaRPr lang="en-CA" sz="400" b="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23824" y="0"/>
            <a:ext cx="8190835" cy="75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r>
              <a:rPr lang="en-CA" dirty="0">
                <a:solidFill>
                  <a:schemeClr val="bg1"/>
                </a:solidFill>
              </a:rPr>
              <a:t>600 MHz </a:t>
            </a:r>
            <a:r>
              <a:rPr lang="en-CA" dirty="0" smtClean="0">
                <a:solidFill>
                  <a:schemeClr val="bg1"/>
                </a:solidFill>
              </a:rPr>
              <a:t>Repurposing Recap</a:t>
            </a:r>
            <a:endParaRPr lang="en-CA" kern="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395" y="4008145"/>
            <a:ext cx="8143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endParaRPr lang="en-CA" dirty="0">
              <a:hlinkClick r:id="rId4"/>
            </a:endParaRPr>
          </a:p>
          <a:p>
            <a:endParaRPr lang="en-CA" dirty="0"/>
          </a:p>
        </p:txBody>
      </p:sp>
      <p:sp>
        <p:nvSpPr>
          <p:cNvPr id="8" name="TextBox 7"/>
          <p:cNvSpPr txBox="1"/>
          <p:nvPr/>
        </p:nvSpPr>
        <p:spPr>
          <a:xfrm>
            <a:off x="1053669" y="1984840"/>
            <a:ext cx="470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CA" sz="1400" dirty="0">
                <a:solidFill>
                  <a:srgbClr val="5F32CE"/>
                </a:solidFill>
                <a:cs typeface="Times New Roman" panose="02020603050405020304" pitchFamily="18" charset="0"/>
                <a:hlinkClick r:id="rId5"/>
              </a:rPr>
              <a:t>http://</a:t>
            </a:r>
            <a:r>
              <a:rPr lang="en-CA" sz="1400" dirty="0" smtClean="0">
                <a:solidFill>
                  <a:srgbClr val="5F32CE"/>
                </a:solidFill>
                <a:cs typeface="Times New Roman" panose="02020603050405020304" pitchFamily="18" charset="0"/>
                <a:hlinkClick r:id="rId5"/>
              </a:rPr>
              <a:t>www.ic.gc.ca/eic/site/smt-gst.nsf/eng/sf11049.html</a:t>
            </a:r>
            <a:r>
              <a:rPr lang="en-CA" sz="1400" dirty="0" smtClean="0">
                <a:solidFill>
                  <a:srgbClr val="5F32CE"/>
                </a:solidFill>
                <a:cs typeface="Times New Roman" panose="02020603050405020304" pitchFamily="18" charset="0"/>
              </a:rPr>
              <a:t>  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419927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26" y="3389860"/>
            <a:ext cx="7705904" cy="318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422" y="746874"/>
            <a:ext cx="8346662" cy="1809750"/>
          </a:xfrm>
        </p:spPr>
        <p:txBody>
          <a:bodyPr/>
          <a:lstStyle/>
          <a:p>
            <a:pPr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en-CA" sz="2500" b="0" dirty="0" smtClean="0"/>
              <a:t>Repurpose the same amount of spectrum as U.S.</a:t>
            </a:r>
          </a:p>
          <a:p>
            <a:pPr lvl="1"/>
            <a:r>
              <a:rPr lang="en-CA" sz="2100" dirty="0" smtClean="0"/>
              <a:t>Incentive auction determines the a</a:t>
            </a:r>
            <a:r>
              <a:rPr lang="en-CA" sz="2100" b="0" dirty="0" smtClean="0"/>
              <a:t>mount </a:t>
            </a:r>
            <a:r>
              <a:rPr lang="en-CA" sz="2100" b="0" dirty="0"/>
              <a:t>of </a:t>
            </a:r>
            <a:r>
              <a:rPr lang="en-CA" sz="2100" b="0" dirty="0" smtClean="0"/>
              <a:t>spectrum</a:t>
            </a:r>
          </a:p>
          <a:p>
            <a:pPr lvl="1"/>
            <a:r>
              <a:rPr lang="en-CA" sz="2100" b="0" dirty="0" smtClean="0"/>
              <a:t>No </a:t>
            </a:r>
            <a:r>
              <a:rPr lang="en-CA" sz="2100" b="0" dirty="0"/>
              <a:t>market variation implemented in </a:t>
            </a:r>
            <a:r>
              <a:rPr lang="en-CA" sz="2100" b="0" dirty="0" smtClean="0"/>
              <a:t>Canada</a:t>
            </a:r>
          </a:p>
          <a:p>
            <a:pPr lvl="1"/>
            <a:r>
              <a:rPr lang="en-CA" sz="2100" b="0" dirty="0" smtClean="0"/>
              <a:t>No </a:t>
            </a:r>
            <a:r>
              <a:rPr lang="en-CA" sz="2100" b="0" dirty="0"/>
              <a:t>Canadian TV assignments </a:t>
            </a:r>
            <a:r>
              <a:rPr lang="en-CA" sz="2100" b="0" dirty="0" smtClean="0"/>
              <a:t>in </a:t>
            </a:r>
            <a:r>
              <a:rPr lang="en-CA" sz="2100" b="0" dirty="0"/>
              <a:t>last TV </a:t>
            </a:r>
            <a:r>
              <a:rPr lang="en-CA" sz="2100" b="0" dirty="0" smtClean="0"/>
              <a:t>channel </a:t>
            </a:r>
            <a:r>
              <a:rPr lang="en-CA" sz="2100" b="0" dirty="0"/>
              <a:t>adjacent to guard band, where </a:t>
            </a:r>
            <a:r>
              <a:rPr lang="en-CA" sz="2100" b="0" dirty="0" smtClean="0"/>
              <a:t>possible</a:t>
            </a:r>
          </a:p>
          <a:p>
            <a:pPr lvl="1"/>
            <a:r>
              <a:rPr lang="en-CA" sz="2100" dirty="0"/>
              <a:t>Clearing targets of 138 </a:t>
            </a:r>
            <a:r>
              <a:rPr lang="en-CA" sz="2100" dirty="0" smtClean="0"/>
              <a:t>MHz and </a:t>
            </a:r>
            <a:r>
              <a:rPr lang="en-CA" sz="2100" dirty="0"/>
              <a:t>144 MHz have been removed from consideration</a:t>
            </a:r>
          </a:p>
          <a:p>
            <a:pPr lvl="1"/>
            <a:endParaRPr lang="en-CA" sz="2100" b="0" dirty="0" smtClean="0"/>
          </a:p>
          <a:p>
            <a:pPr lvl="1"/>
            <a:endParaRPr lang="en-CA" sz="2100" dirty="0"/>
          </a:p>
          <a:p>
            <a:pPr lvl="1"/>
            <a:endParaRPr lang="en-CA" sz="2100" b="0" dirty="0" smtClean="0"/>
          </a:p>
          <a:p>
            <a:pPr lvl="1"/>
            <a:endParaRPr lang="en-CA" sz="2100" dirty="0"/>
          </a:p>
          <a:p>
            <a:pPr lvl="1"/>
            <a:endParaRPr lang="en-CA" sz="2100" b="0" dirty="0" smtClean="0"/>
          </a:p>
          <a:p>
            <a:pPr lvl="1"/>
            <a:endParaRPr lang="en-CA" sz="2100" dirty="0"/>
          </a:p>
          <a:p>
            <a:pPr lvl="1"/>
            <a:endParaRPr lang="en-CA" sz="2100" b="0" dirty="0" smtClean="0"/>
          </a:p>
          <a:p>
            <a:pPr lvl="1"/>
            <a:endParaRPr lang="en-CA" sz="2100" dirty="0"/>
          </a:p>
          <a:p>
            <a:pPr lvl="1"/>
            <a:endParaRPr lang="en-CA" sz="2100" b="0" dirty="0" smtClean="0"/>
          </a:p>
          <a:p>
            <a:pPr lvl="1"/>
            <a:endParaRPr lang="en-CA" sz="2100" dirty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lvl="1"/>
            <a:endParaRPr lang="en-CA" sz="2000" dirty="0"/>
          </a:p>
          <a:p>
            <a:pPr lvl="1"/>
            <a:endParaRPr lang="en-CA" sz="2000" dirty="0" smtClean="0"/>
          </a:p>
          <a:p>
            <a:pPr marL="457200" lvl="1" indent="0">
              <a:buClr>
                <a:srgbClr val="FFC000"/>
              </a:buClr>
              <a:buNone/>
            </a:pPr>
            <a:endParaRPr lang="en-CA" sz="500" dirty="0" smtClean="0"/>
          </a:p>
          <a:p>
            <a:pPr lvl="1"/>
            <a:endParaRPr lang="en-CA" sz="1800" dirty="0"/>
          </a:p>
          <a:p>
            <a:endParaRPr lang="en-CA" sz="2300" b="0" dirty="0"/>
          </a:p>
        </p:txBody>
      </p:sp>
      <p:sp>
        <p:nvSpPr>
          <p:cNvPr id="2" name="TextBox 1"/>
          <p:cNvSpPr txBox="1"/>
          <p:nvPr/>
        </p:nvSpPr>
        <p:spPr>
          <a:xfrm>
            <a:off x="352425" y="28575"/>
            <a:ext cx="8212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b="1" dirty="0" smtClean="0">
                <a:solidFill>
                  <a:schemeClr val="bg1"/>
                </a:solidFill>
              </a:rPr>
              <a:t>Canadian Key Decisions - Band Plan</a:t>
            </a:r>
            <a:endParaRPr lang="en-CA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613" y="5566975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9882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68" y="914400"/>
            <a:ext cx="8527312" cy="5677786"/>
          </a:xfrm>
        </p:spPr>
        <p:txBody>
          <a:bodyPr/>
          <a:lstStyle/>
          <a:p>
            <a:r>
              <a:rPr lang="en-CA" sz="2600" b="0" dirty="0"/>
              <a:t>New DTV allotment </a:t>
            </a:r>
            <a:r>
              <a:rPr lang="en-CA" sz="2600" b="0" dirty="0" smtClean="0"/>
              <a:t>plan: </a:t>
            </a:r>
            <a:endParaRPr lang="en-CA" sz="2600" b="0" dirty="0"/>
          </a:p>
          <a:p>
            <a:pPr lvl="1"/>
            <a:r>
              <a:rPr lang="en-CA" dirty="0"/>
              <a:t>Preserve station’s coverage area and population served</a:t>
            </a:r>
          </a:p>
          <a:p>
            <a:pPr lvl="1"/>
            <a:r>
              <a:rPr lang="en-CA" dirty="0"/>
              <a:t>Based on current operating parameters </a:t>
            </a:r>
          </a:p>
          <a:p>
            <a:pPr lvl="1"/>
            <a:r>
              <a:rPr lang="en-CA" dirty="0"/>
              <a:t>Channel for all regular power TV stations, virtually all low power </a:t>
            </a:r>
          </a:p>
          <a:p>
            <a:pPr lvl="1"/>
            <a:r>
              <a:rPr lang="en-CA" dirty="0" smtClean="0"/>
              <a:t>Regular power TV stations will remain in their current band of operation</a:t>
            </a:r>
          </a:p>
          <a:p>
            <a:pPr lvl="2"/>
            <a:r>
              <a:rPr lang="en-CA" dirty="0" smtClean="0"/>
              <a:t>DTV stations: channel </a:t>
            </a:r>
            <a:r>
              <a:rPr lang="en-CA" dirty="0"/>
              <a:t>within current </a:t>
            </a:r>
            <a:r>
              <a:rPr lang="en-CA" dirty="0" smtClean="0"/>
              <a:t>band</a:t>
            </a:r>
          </a:p>
          <a:p>
            <a:pPr lvl="2"/>
            <a:r>
              <a:rPr lang="en-CA" dirty="0" smtClean="0"/>
              <a:t>Analogue stations: channel </a:t>
            </a:r>
            <a:r>
              <a:rPr lang="en-CA" dirty="0"/>
              <a:t>within current DTV allotment </a:t>
            </a:r>
            <a:r>
              <a:rPr lang="en-CA" dirty="0" smtClean="0"/>
              <a:t>plan</a:t>
            </a:r>
            <a:endParaRPr lang="en-CA" dirty="0"/>
          </a:p>
          <a:p>
            <a:endParaRPr lang="en-CA" sz="800" b="0" dirty="0" smtClean="0"/>
          </a:p>
          <a:p>
            <a:r>
              <a:rPr lang="en-CA" sz="2600" b="0" dirty="0" smtClean="0"/>
              <a:t>Channel </a:t>
            </a:r>
            <a:r>
              <a:rPr lang="en-CA" sz="2600" b="0" dirty="0"/>
              <a:t>assignments </a:t>
            </a:r>
            <a:r>
              <a:rPr lang="en-CA" sz="2600" b="0" dirty="0" smtClean="0"/>
              <a:t>in the new DTV Allotment Plan will be optimized</a:t>
            </a:r>
            <a:endParaRPr lang="en-CA" sz="2600" b="0" dirty="0"/>
          </a:p>
          <a:p>
            <a:endParaRPr lang="en-CA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23850" y="-17145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r>
              <a:rPr lang="en-CA" kern="0" dirty="0" smtClean="0">
                <a:solidFill>
                  <a:schemeClr val="bg1"/>
                </a:solidFill>
              </a:rPr>
              <a:t>New DTV Allotment Plan</a:t>
            </a:r>
            <a:endParaRPr lang="en-CA" sz="28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79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37" y="-109870"/>
            <a:ext cx="7772400" cy="990600"/>
          </a:xfrm>
        </p:spPr>
        <p:txBody>
          <a:bodyPr/>
          <a:lstStyle/>
          <a:p>
            <a:r>
              <a:rPr lang="en-CA" sz="3200" dirty="0" smtClean="0">
                <a:solidFill>
                  <a:schemeClr val="bg1"/>
                </a:solidFill>
              </a:rPr>
              <a:t>Minimum Notifications</a:t>
            </a:r>
            <a:endParaRPr lang="en-CA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56177" y="5922339"/>
            <a:ext cx="8055935" cy="839968"/>
          </a:xfrm>
        </p:spPr>
        <p:txBody>
          <a:bodyPr/>
          <a:lstStyle/>
          <a:p>
            <a:pPr marL="0" indent="0">
              <a:buNone/>
            </a:pPr>
            <a:r>
              <a:rPr lang="en-CA" sz="2000" b="0" dirty="0" smtClean="0"/>
              <a:t>Sequencing </a:t>
            </a:r>
            <a:r>
              <a:rPr lang="en-CA" sz="2000" b="0" dirty="0"/>
              <a:t>of channel changes for stations not known until </a:t>
            </a:r>
            <a:r>
              <a:rPr lang="en-CA" sz="2000" b="0" dirty="0" smtClean="0"/>
              <a:t>end of incentive </a:t>
            </a:r>
            <a:r>
              <a:rPr lang="en-CA" sz="2000" b="0" dirty="0"/>
              <a:t>auction (final assignments) </a:t>
            </a:r>
            <a:r>
              <a:rPr lang="en-CA" sz="2000" b="0" dirty="0" smtClean="0"/>
              <a:t> and transition plan </a:t>
            </a:r>
            <a:endParaRPr lang="en-CA" sz="2300" b="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96" y="928688"/>
            <a:ext cx="8489975" cy="488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8134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-171450"/>
            <a:ext cx="7772400" cy="990600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U.S. Incentive Auction </a:t>
            </a:r>
            <a:r>
              <a:rPr lang="en-CA" sz="2800" dirty="0" smtClean="0">
                <a:solidFill>
                  <a:schemeClr val="bg1"/>
                </a:solidFill>
              </a:rPr>
              <a:t>(March 29, 2016)</a:t>
            </a:r>
            <a:endParaRPr lang="en-CA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767" y="871870"/>
            <a:ext cx="8543925" cy="5747895"/>
          </a:xfrm>
        </p:spPr>
        <p:txBody>
          <a:bodyPr/>
          <a:lstStyle/>
          <a:p>
            <a:pPr marL="342900" lvl="1" indent="-342900">
              <a:buClrTx/>
              <a:buBlip>
                <a:blip r:embed="rId3"/>
              </a:buBlip>
            </a:pPr>
            <a:r>
              <a:rPr lang="en-CA" sz="2700" dirty="0"/>
              <a:t>Incentive auction </a:t>
            </a:r>
            <a:r>
              <a:rPr lang="en-CA" sz="2700" dirty="0" smtClean="0"/>
              <a:t>began </a:t>
            </a:r>
            <a:r>
              <a:rPr lang="en-CA" sz="2700" dirty="0"/>
              <a:t>March 29, </a:t>
            </a:r>
            <a:r>
              <a:rPr lang="en-CA" sz="2700" dirty="0" smtClean="0"/>
              <a:t>2016</a:t>
            </a:r>
          </a:p>
          <a:p>
            <a:pPr marL="742950" lvl="2" indent="-342900">
              <a:buClrTx/>
              <a:buBlip>
                <a:blip r:embed="rId3"/>
              </a:buBlip>
            </a:pPr>
            <a:r>
              <a:rPr lang="en-CA" sz="2500" dirty="0"/>
              <a:t>U.S. broadcaster participation is </a:t>
            </a:r>
            <a:r>
              <a:rPr lang="en-CA" sz="2500" dirty="0" smtClean="0"/>
              <a:t>voluntary</a:t>
            </a:r>
          </a:p>
          <a:p>
            <a:pPr marL="742950" lvl="2" indent="-342900">
              <a:buClrTx/>
              <a:buBlip>
                <a:blip r:embed="rId3"/>
              </a:buBlip>
            </a:pPr>
            <a:r>
              <a:rPr lang="en-CA" sz="2500" dirty="0"/>
              <a:t>Multiple bidding options: Licence relinquishment, </a:t>
            </a:r>
            <a:r>
              <a:rPr lang="en-CA" sz="2500" dirty="0" smtClean="0"/>
              <a:t>changing bands </a:t>
            </a:r>
          </a:p>
          <a:p>
            <a:pPr marL="742950" lvl="2" indent="-342900">
              <a:buClrTx/>
              <a:buBlip>
                <a:blip r:embed="rId3"/>
              </a:buBlip>
            </a:pPr>
            <a:r>
              <a:rPr lang="en-CA" sz="2500" dirty="0" smtClean="0"/>
              <a:t>Clearing target expected to be announced end of April</a:t>
            </a:r>
          </a:p>
          <a:p>
            <a:pPr marL="0" lvl="1" indent="0">
              <a:buClrTx/>
              <a:buNone/>
            </a:pPr>
            <a:endParaRPr lang="en-CA" sz="2500" dirty="0" smtClean="0"/>
          </a:p>
          <a:p>
            <a:pPr marL="342900" lvl="1" indent="-342900">
              <a:buClrTx/>
              <a:buBlip>
                <a:blip r:embed="rId3"/>
              </a:buBlip>
            </a:pPr>
            <a:endParaRPr lang="en-CA" sz="2500" dirty="0"/>
          </a:p>
          <a:p>
            <a:pPr marL="342900" lvl="1" indent="-342900">
              <a:buClrTx/>
              <a:buBlip>
                <a:blip r:embed="rId3"/>
              </a:buBlip>
            </a:pPr>
            <a:endParaRPr lang="en-CA" sz="3200" dirty="0" smtClean="0"/>
          </a:p>
          <a:p>
            <a:pPr marL="342900" lvl="1" indent="-342900">
              <a:buClrTx/>
              <a:buBlip>
                <a:blip r:embed="rId3"/>
              </a:buBlip>
            </a:pPr>
            <a:endParaRPr lang="en-CA" sz="1000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7101158" y="6203923"/>
            <a:ext cx="982130" cy="143181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887" y="3340198"/>
            <a:ext cx="5691187" cy="1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5828" y="6365833"/>
            <a:ext cx="653262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CA" sz="1800" dirty="0" smtClean="0">
                <a:hlinkClick r:id="rId5"/>
              </a:rPr>
              <a:t>https</a:t>
            </a:r>
            <a:r>
              <a:rPr lang="en-CA" sz="1800" dirty="0">
                <a:hlinkClick r:id="rId5"/>
              </a:rPr>
              <a:t>://</a:t>
            </a:r>
            <a:r>
              <a:rPr lang="en-CA" sz="1800" dirty="0" smtClean="0">
                <a:hlinkClick r:id="rId5"/>
              </a:rPr>
              <a:t>www.fcc.gov/about-fcc/fcc-initiatives/incentive-auctions</a:t>
            </a:r>
            <a:r>
              <a:rPr lang="en-CA" sz="1800" dirty="0" smtClean="0"/>
              <a:t> </a:t>
            </a:r>
            <a:endParaRPr lang="en-CA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838" y="5068298"/>
            <a:ext cx="70294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339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8466"/>
            <a:ext cx="9144000" cy="3420534"/>
          </a:xfrm>
          <a:prstGeom prst="rect">
            <a:avLst/>
          </a:prstGeom>
          <a:solidFill>
            <a:srgbClr val="BB700D"/>
          </a:solidFill>
          <a:ln>
            <a:solidFill>
              <a:srgbClr val="FFC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0" y="3420534"/>
            <a:ext cx="9144000" cy="3420534"/>
          </a:xfrm>
          <a:prstGeom prst="rect">
            <a:avLst/>
          </a:prstGeom>
          <a:solidFill>
            <a:srgbClr val="56428E"/>
          </a:solidFill>
          <a:ln>
            <a:solidFill>
              <a:srgbClr val="8028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4829"/>
          <p:cNvGrpSpPr/>
          <p:nvPr/>
        </p:nvGrpSpPr>
        <p:grpSpPr>
          <a:xfrm>
            <a:off x="1555878" y="358715"/>
            <a:ext cx="5387909" cy="6380460"/>
            <a:chOff x="0" y="0"/>
            <a:chExt cx="5393676" cy="4792338"/>
          </a:xfrm>
          <a:solidFill>
            <a:srgbClr val="4A3C16"/>
          </a:solidFill>
        </p:grpSpPr>
        <p:sp>
          <p:nvSpPr>
            <p:cNvPr id="191" name="Shape 4738"/>
            <p:cNvSpPr/>
            <p:nvPr/>
          </p:nvSpPr>
          <p:spPr>
            <a:xfrm>
              <a:off x="3653701" y="4478128"/>
              <a:ext cx="82254" cy="418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20" y="1964"/>
                  </a:moveTo>
                  <a:cubicBezTo>
                    <a:pt x="4320" y="1964"/>
                    <a:pt x="4320" y="1964"/>
                    <a:pt x="4320" y="1964"/>
                  </a:cubicBezTo>
                  <a:cubicBezTo>
                    <a:pt x="4320" y="1964"/>
                    <a:pt x="3240" y="3927"/>
                    <a:pt x="2160" y="3927"/>
                  </a:cubicBezTo>
                  <a:cubicBezTo>
                    <a:pt x="2160" y="3927"/>
                    <a:pt x="2160" y="3927"/>
                    <a:pt x="2160" y="3927"/>
                  </a:cubicBezTo>
                  <a:cubicBezTo>
                    <a:pt x="2160" y="5891"/>
                    <a:pt x="2160" y="5891"/>
                    <a:pt x="1080" y="5891"/>
                  </a:cubicBezTo>
                  <a:cubicBezTo>
                    <a:pt x="1080" y="5891"/>
                    <a:pt x="1080" y="5891"/>
                    <a:pt x="1080" y="5891"/>
                  </a:cubicBezTo>
                  <a:cubicBezTo>
                    <a:pt x="1080" y="7855"/>
                    <a:pt x="0" y="7855"/>
                    <a:pt x="0" y="9818"/>
                  </a:cubicBezTo>
                  <a:cubicBezTo>
                    <a:pt x="0" y="9818"/>
                    <a:pt x="0" y="9818"/>
                    <a:pt x="0" y="9818"/>
                  </a:cubicBezTo>
                  <a:cubicBezTo>
                    <a:pt x="5400" y="15709"/>
                    <a:pt x="16200" y="21600"/>
                    <a:pt x="19440" y="21600"/>
                  </a:cubicBezTo>
                  <a:cubicBezTo>
                    <a:pt x="20520" y="21600"/>
                    <a:pt x="20520" y="19636"/>
                    <a:pt x="21600" y="19636"/>
                  </a:cubicBezTo>
                  <a:cubicBezTo>
                    <a:pt x="21600" y="19636"/>
                    <a:pt x="21600" y="19636"/>
                    <a:pt x="21600" y="19636"/>
                  </a:cubicBezTo>
                  <a:cubicBezTo>
                    <a:pt x="21600" y="17673"/>
                    <a:pt x="21600" y="17673"/>
                    <a:pt x="21600" y="17673"/>
                  </a:cubicBezTo>
                  <a:cubicBezTo>
                    <a:pt x="21600" y="17673"/>
                    <a:pt x="21600" y="15709"/>
                    <a:pt x="21600" y="15709"/>
                  </a:cubicBezTo>
                  <a:cubicBezTo>
                    <a:pt x="21600" y="15709"/>
                    <a:pt x="21600" y="15709"/>
                    <a:pt x="21600" y="15709"/>
                  </a:cubicBezTo>
                  <a:cubicBezTo>
                    <a:pt x="21600" y="15709"/>
                    <a:pt x="21600" y="13745"/>
                    <a:pt x="21600" y="13745"/>
                  </a:cubicBezTo>
                  <a:cubicBezTo>
                    <a:pt x="21600" y="13745"/>
                    <a:pt x="21600" y="13745"/>
                    <a:pt x="21600" y="13745"/>
                  </a:cubicBezTo>
                  <a:cubicBezTo>
                    <a:pt x="21600" y="13745"/>
                    <a:pt x="21600" y="11782"/>
                    <a:pt x="21600" y="11782"/>
                  </a:cubicBezTo>
                  <a:cubicBezTo>
                    <a:pt x="21600" y="11782"/>
                    <a:pt x="21600" y="11782"/>
                    <a:pt x="21600" y="11782"/>
                  </a:cubicBezTo>
                  <a:cubicBezTo>
                    <a:pt x="21600" y="11782"/>
                    <a:pt x="21600" y="11782"/>
                    <a:pt x="21600" y="11782"/>
                  </a:cubicBezTo>
                  <a:cubicBezTo>
                    <a:pt x="21600" y="11782"/>
                    <a:pt x="21600" y="11782"/>
                    <a:pt x="21600" y="9818"/>
                  </a:cubicBezTo>
                  <a:cubicBezTo>
                    <a:pt x="21600" y="9818"/>
                    <a:pt x="21600" y="9818"/>
                    <a:pt x="21600" y="9818"/>
                  </a:cubicBezTo>
                  <a:cubicBezTo>
                    <a:pt x="21600" y="9818"/>
                    <a:pt x="21600" y="9818"/>
                    <a:pt x="21600" y="9818"/>
                  </a:cubicBezTo>
                  <a:cubicBezTo>
                    <a:pt x="21600" y="9818"/>
                    <a:pt x="21600" y="9818"/>
                    <a:pt x="21600" y="9818"/>
                  </a:cubicBezTo>
                  <a:cubicBezTo>
                    <a:pt x="21600" y="9818"/>
                    <a:pt x="21600" y="9818"/>
                    <a:pt x="21600" y="9818"/>
                  </a:cubicBezTo>
                  <a:cubicBezTo>
                    <a:pt x="21600" y="9818"/>
                    <a:pt x="21600" y="9818"/>
                    <a:pt x="21600" y="9818"/>
                  </a:cubicBezTo>
                  <a:cubicBezTo>
                    <a:pt x="21600" y="9818"/>
                    <a:pt x="20520" y="9818"/>
                    <a:pt x="19440" y="9818"/>
                  </a:cubicBezTo>
                  <a:cubicBezTo>
                    <a:pt x="18360" y="9818"/>
                    <a:pt x="18360" y="9818"/>
                    <a:pt x="18360" y="9818"/>
                  </a:cubicBezTo>
                  <a:cubicBezTo>
                    <a:pt x="16200" y="9818"/>
                    <a:pt x="12960" y="9818"/>
                    <a:pt x="8640" y="3927"/>
                  </a:cubicBezTo>
                  <a:cubicBezTo>
                    <a:pt x="8640" y="3927"/>
                    <a:pt x="7560" y="3927"/>
                    <a:pt x="7560" y="1964"/>
                  </a:cubicBezTo>
                  <a:cubicBezTo>
                    <a:pt x="6480" y="1964"/>
                    <a:pt x="6480" y="1964"/>
                    <a:pt x="6480" y="1964"/>
                  </a:cubicBezTo>
                  <a:cubicBezTo>
                    <a:pt x="6480" y="1964"/>
                    <a:pt x="5400" y="1964"/>
                    <a:pt x="5400" y="0"/>
                  </a:cubicBezTo>
                  <a:cubicBezTo>
                    <a:pt x="5400" y="1964"/>
                    <a:pt x="5400" y="1964"/>
                    <a:pt x="4320" y="1964"/>
                  </a:cubicBezTo>
                  <a:cubicBezTo>
                    <a:pt x="4320" y="1964"/>
                    <a:pt x="4320" y="1964"/>
                    <a:pt x="4320" y="196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2" name="Shape 4739"/>
            <p:cNvSpPr/>
            <p:nvPr/>
          </p:nvSpPr>
          <p:spPr>
            <a:xfrm>
              <a:off x="3688333" y="4402718"/>
              <a:ext cx="259743" cy="125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1" y="4725"/>
                  </a:moveTo>
                  <a:cubicBezTo>
                    <a:pt x="19543" y="4050"/>
                    <a:pt x="18514" y="3375"/>
                    <a:pt x="17829" y="2025"/>
                  </a:cubicBezTo>
                  <a:cubicBezTo>
                    <a:pt x="17143" y="675"/>
                    <a:pt x="16114" y="0"/>
                    <a:pt x="14743" y="0"/>
                  </a:cubicBezTo>
                  <a:cubicBezTo>
                    <a:pt x="12686" y="0"/>
                    <a:pt x="10629" y="1350"/>
                    <a:pt x="10286" y="2025"/>
                  </a:cubicBezTo>
                  <a:cubicBezTo>
                    <a:pt x="9257" y="2700"/>
                    <a:pt x="7886" y="2700"/>
                    <a:pt x="6857" y="2025"/>
                  </a:cubicBezTo>
                  <a:cubicBezTo>
                    <a:pt x="5486" y="2025"/>
                    <a:pt x="4114" y="1350"/>
                    <a:pt x="3086" y="2700"/>
                  </a:cubicBezTo>
                  <a:cubicBezTo>
                    <a:pt x="3086" y="3375"/>
                    <a:pt x="2743" y="3375"/>
                    <a:pt x="2400" y="4050"/>
                  </a:cubicBezTo>
                  <a:cubicBezTo>
                    <a:pt x="2400" y="4050"/>
                    <a:pt x="2400" y="4725"/>
                    <a:pt x="2057" y="4725"/>
                  </a:cubicBezTo>
                  <a:cubicBezTo>
                    <a:pt x="1714" y="5400"/>
                    <a:pt x="1371" y="6075"/>
                    <a:pt x="1029" y="6750"/>
                  </a:cubicBezTo>
                  <a:cubicBezTo>
                    <a:pt x="343" y="8100"/>
                    <a:pt x="0" y="9450"/>
                    <a:pt x="0" y="10125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0" y="10800"/>
                    <a:pt x="0" y="11475"/>
                  </a:cubicBezTo>
                  <a:cubicBezTo>
                    <a:pt x="0" y="11475"/>
                    <a:pt x="0" y="11475"/>
                    <a:pt x="343" y="11475"/>
                  </a:cubicBezTo>
                  <a:cubicBezTo>
                    <a:pt x="343" y="11475"/>
                    <a:pt x="686" y="12150"/>
                    <a:pt x="1029" y="12150"/>
                  </a:cubicBezTo>
                  <a:cubicBezTo>
                    <a:pt x="1714" y="12825"/>
                    <a:pt x="2400" y="13500"/>
                    <a:pt x="3086" y="13500"/>
                  </a:cubicBezTo>
                  <a:cubicBezTo>
                    <a:pt x="3429" y="13500"/>
                    <a:pt x="3429" y="13500"/>
                    <a:pt x="3429" y="13500"/>
                  </a:cubicBezTo>
                  <a:cubicBezTo>
                    <a:pt x="4114" y="13500"/>
                    <a:pt x="4800" y="13500"/>
                    <a:pt x="5486" y="14850"/>
                  </a:cubicBezTo>
                  <a:cubicBezTo>
                    <a:pt x="5486" y="14850"/>
                    <a:pt x="5486" y="14850"/>
                    <a:pt x="5486" y="14850"/>
                  </a:cubicBezTo>
                  <a:cubicBezTo>
                    <a:pt x="5486" y="14850"/>
                    <a:pt x="5486" y="14850"/>
                    <a:pt x="5486" y="15525"/>
                  </a:cubicBezTo>
                  <a:cubicBezTo>
                    <a:pt x="5486" y="15525"/>
                    <a:pt x="5486" y="15525"/>
                    <a:pt x="5486" y="15525"/>
                  </a:cubicBezTo>
                  <a:cubicBezTo>
                    <a:pt x="5486" y="16200"/>
                    <a:pt x="5486" y="16200"/>
                    <a:pt x="5486" y="16200"/>
                  </a:cubicBezTo>
                  <a:cubicBezTo>
                    <a:pt x="5486" y="16200"/>
                    <a:pt x="5486" y="16875"/>
                    <a:pt x="5486" y="16875"/>
                  </a:cubicBezTo>
                  <a:cubicBezTo>
                    <a:pt x="5486" y="16875"/>
                    <a:pt x="5486" y="16875"/>
                    <a:pt x="5486" y="16875"/>
                  </a:cubicBezTo>
                  <a:cubicBezTo>
                    <a:pt x="5486" y="17550"/>
                    <a:pt x="5486" y="18225"/>
                    <a:pt x="5486" y="18225"/>
                  </a:cubicBezTo>
                  <a:cubicBezTo>
                    <a:pt x="5486" y="18225"/>
                    <a:pt x="5486" y="18225"/>
                    <a:pt x="5486" y="18225"/>
                  </a:cubicBezTo>
                  <a:cubicBezTo>
                    <a:pt x="5829" y="18900"/>
                    <a:pt x="6171" y="18900"/>
                    <a:pt x="6171" y="19575"/>
                  </a:cubicBezTo>
                  <a:cubicBezTo>
                    <a:pt x="6857" y="20250"/>
                    <a:pt x="6857" y="20925"/>
                    <a:pt x="6857" y="21600"/>
                  </a:cubicBezTo>
                  <a:cubicBezTo>
                    <a:pt x="7200" y="21600"/>
                    <a:pt x="7200" y="21600"/>
                    <a:pt x="7200" y="21600"/>
                  </a:cubicBezTo>
                  <a:cubicBezTo>
                    <a:pt x="7543" y="20925"/>
                    <a:pt x="7886" y="20250"/>
                    <a:pt x="8229" y="20250"/>
                  </a:cubicBezTo>
                  <a:cubicBezTo>
                    <a:pt x="8229" y="20250"/>
                    <a:pt x="8229" y="19575"/>
                    <a:pt x="8229" y="19575"/>
                  </a:cubicBezTo>
                  <a:cubicBezTo>
                    <a:pt x="7886" y="18900"/>
                    <a:pt x="7886" y="17550"/>
                    <a:pt x="8229" y="16200"/>
                  </a:cubicBezTo>
                  <a:cubicBezTo>
                    <a:pt x="8571" y="14850"/>
                    <a:pt x="9257" y="14175"/>
                    <a:pt x="9943" y="14175"/>
                  </a:cubicBezTo>
                  <a:cubicBezTo>
                    <a:pt x="12343" y="14175"/>
                    <a:pt x="13371" y="13500"/>
                    <a:pt x="13714" y="12150"/>
                  </a:cubicBezTo>
                  <a:cubicBezTo>
                    <a:pt x="13714" y="10125"/>
                    <a:pt x="14743" y="8775"/>
                    <a:pt x="16114" y="8775"/>
                  </a:cubicBezTo>
                  <a:cubicBezTo>
                    <a:pt x="16457" y="8775"/>
                    <a:pt x="16800" y="8775"/>
                    <a:pt x="17143" y="8775"/>
                  </a:cubicBezTo>
                  <a:cubicBezTo>
                    <a:pt x="17486" y="9450"/>
                    <a:pt x="17829" y="9450"/>
                    <a:pt x="17829" y="9450"/>
                  </a:cubicBezTo>
                  <a:cubicBezTo>
                    <a:pt x="18171" y="9450"/>
                    <a:pt x="18514" y="8775"/>
                    <a:pt x="18514" y="8100"/>
                  </a:cubicBezTo>
                  <a:cubicBezTo>
                    <a:pt x="18857" y="8100"/>
                    <a:pt x="18857" y="8100"/>
                    <a:pt x="19200" y="7425"/>
                  </a:cubicBezTo>
                  <a:cubicBezTo>
                    <a:pt x="19200" y="7425"/>
                    <a:pt x="19200" y="7425"/>
                    <a:pt x="19200" y="7425"/>
                  </a:cubicBezTo>
                  <a:cubicBezTo>
                    <a:pt x="19543" y="7425"/>
                    <a:pt x="19543" y="7425"/>
                    <a:pt x="19886" y="6750"/>
                  </a:cubicBezTo>
                  <a:cubicBezTo>
                    <a:pt x="19886" y="6750"/>
                    <a:pt x="19886" y="6750"/>
                    <a:pt x="19886" y="6750"/>
                  </a:cubicBezTo>
                  <a:cubicBezTo>
                    <a:pt x="20229" y="6750"/>
                    <a:pt x="20571" y="6750"/>
                    <a:pt x="20571" y="6075"/>
                  </a:cubicBezTo>
                  <a:cubicBezTo>
                    <a:pt x="20571" y="6075"/>
                    <a:pt x="20571" y="6075"/>
                    <a:pt x="20914" y="6075"/>
                  </a:cubicBezTo>
                  <a:cubicBezTo>
                    <a:pt x="20914" y="6075"/>
                    <a:pt x="21257" y="6075"/>
                    <a:pt x="21600" y="6075"/>
                  </a:cubicBezTo>
                  <a:cubicBezTo>
                    <a:pt x="21600" y="6075"/>
                    <a:pt x="21600" y="6075"/>
                    <a:pt x="21600" y="6075"/>
                  </a:cubicBezTo>
                  <a:cubicBezTo>
                    <a:pt x="21257" y="5400"/>
                    <a:pt x="20914" y="5400"/>
                    <a:pt x="20571" y="472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3" name="Shape 4740"/>
            <p:cNvSpPr/>
            <p:nvPr/>
          </p:nvSpPr>
          <p:spPr>
            <a:xfrm>
              <a:off x="3750093" y="4499074"/>
              <a:ext cx="2541" cy="838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4" name="Shape 4741"/>
            <p:cNvSpPr/>
            <p:nvPr/>
          </p:nvSpPr>
          <p:spPr>
            <a:xfrm>
              <a:off x="3750093" y="4493803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5" name="Shape 4742"/>
            <p:cNvSpPr/>
            <p:nvPr/>
          </p:nvSpPr>
          <p:spPr>
            <a:xfrm>
              <a:off x="3687322" y="4466574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6" name="Shape 4743"/>
            <p:cNvSpPr/>
            <p:nvPr/>
          </p:nvSpPr>
          <p:spPr>
            <a:xfrm>
              <a:off x="2389623" y="3594148"/>
              <a:ext cx="1398278" cy="837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18293"/>
                  </a:moveTo>
                  <a:cubicBezTo>
                    <a:pt x="20002" y="18293"/>
                    <a:pt x="20002" y="18293"/>
                    <a:pt x="20002" y="18293"/>
                  </a:cubicBezTo>
                  <a:cubicBezTo>
                    <a:pt x="20002" y="18189"/>
                    <a:pt x="20066" y="18189"/>
                    <a:pt x="20066" y="18086"/>
                  </a:cubicBezTo>
                  <a:cubicBezTo>
                    <a:pt x="20194" y="17879"/>
                    <a:pt x="20322" y="17569"/>
                    <a:pt x="20514" y="17466"/>
                  </a:cubicBezTo>
                  <a:cubicBezTo>
                    <a:pt x="20514" y="17466"/>
                    <a:pt x="20514" y="17466"/>
                    <a:pt x="20514" y="17466"/>
                  </a:cubicBezTo>
                  <a:cubicBezTo>
                    <a:pt x="20514" y="17466"/>
                    <a:pt x="20514" y="17466"/>
                    <a:pt x="20514" y="17466"/>
                  </a:cubicBezTo>
                  <a:cubicBezTo>
                    <a:pt x="20514" y="17466"/>
                    <a:pt x="20514" y="17466"/>
                    <a:pt x="20514" y="17466"/>
                  </a:cubicBezTo>
                  <a:cubicBezTo>
                    <a:pt x="20514" y="17466"/>
                    <a:pt x="20578" y="17569"/>
                    <a:pt x="20578" y="17569"/>
                  </a:cubicBezTo>
                  <a:cubicBezTo>
                    <a:pt x="20641" y="17569"/>
                    <a:pt x="20641" y="17569"/>
                    <a:pt x="20641" y="17569"/>
                  </a:cubicBezTo>
                  <a:cubicBezTo>
                    <a:pt x="20641" y="17569"/>
                    <a:pt x="20641" y="17569"/>
                    <a:pt x="20705" y="17569"/>
                  </a:cubicBezTo>
                  <a:cubicBezTo>
                    <a:pt x="20705" y="17569"/>
                    <a:pt x="20705" y="17569"/>
                    <a:pt x="20705" y="17673"/>
                  </a:cubicBezTo>
                  <a:cubicBezTo>
                    <a:pt x="20769" y="17673"/>
                    <a:pt x="20769" y="17673"/>
                    <a:pt x="20769" y="17673"/>
                  </a:cubicBezTo>
                  <a:cubicBezTo>
                    <a:pt x="20833" y="17673"/>
                    <a:pt x="20833" y="17776"/>
                    <a:pt x="20833" y="17776"/>
                  </a:cubicBezTo>
                  <a:cubicBezTo>
                    <a:pt x="20833" y="17776"/>
                    <a:pt x="20833" y="17776"/>
                    <a:pt x="20833" y="17776"/>
                  </a:cubicBezTo>
                  <a:cubicBezTo>
                    <a:pt x="20961" y="17466"/>
                    <a:pt x="21025" y="16846"/>
                    <a:pt x="21025" y="16433"/>
                  </a:cubicBezTo>
                  <a:cubicBezTo>
                    <a:pt x="21089" y="16226"/>
                    <a:pt x="21089" y="16019"/>
                    <a:pt x="21025" y="15916"/>
                  </a:cubicBezTo>
                  <a:cubicBezTo>
                    <a:pt x="21025" y="15606"/>
                    <a:pt x="21025" y="15296"/>
                    <a:pt x="21217" y="14986"/>
                  </a:cubicBezTo>
                  <a:cubicBezTo>
                    <a:pt x="21280" y="14882"/>
                    <a:pt x="21344" y="14779"/>
                    <a:pt x="21408" y="14676"/>
                  </a:cubicBezTo>
                  <a:cubicBezTo>
                    <a:pt x="21536" y="14572"/>
                    <a:pt x="21600" y="14469"/>
                    <a:pt x="21600" y="14262"/>
                  </a:cubicBezTo>
                  <a:cubicBezTo>
                    <a:pt x="21600" y="14159"/>
                    <a:pt x="21536" y="14159"/>
                    <a:pt x="21536" y="14159"/>
                  </a:cubicBezTo>
                  <a:cubicBezTo>
                    <a:pt x="21536" y="14159"/>
                    <a:pt x="21472" y="14159"/>
                    <a:pt x="21472" y="14159"/>
                  </a:cubicBezTo>
                  <a:cubicBezTo>
                    <a:pt x="21344" y="14262"/>
                    <a:pt x="21153" y="14262"/>
                    <a:pt x="21025" y="14159"/>
                  </a:cubicBezTo>
                  <a:cubicBezTo>
                    <a:pt x="20897" y="13952"/>
                    <a:pt x="20705" y="14056"/>
                    <a:pt x="20386" y="14159"/>
                  </a:cubicBezTo>
                  <a:cubicBezTo>
                    <a:pt x="20258" y="14159"/>
                    <a:pt x="20130" y="14159"/>
                    <a:pt x="19938" y="14262"/>
                  </a:cubicBezTo>
                  <a:cubicBezTo>
                    <a:pt x="19172" y="14366"/>
                    <a:pt x="19108" y="14986"/>
                    <a:pt x="19172" y="15399"/>
                  </a:cubicBezTo>
                  <a:cubicBezTo>
                    <a:pt x="19172" y="15812"/>
                    <a:pt x="19108" y="15916"/>
                    <a:pt x="18980" y="16122"/>
                  </a:cubicBezTo>
                  <a:cubicBezTo>
                    <a:pt x="18980" y="16122"/>
                    <a:pt x="18916" y="16226"/>
                    <a:pt x="18916" y="16433"/>
                  </a:cubicBezTo>
                  <a:cubicBezTo>
                    <a:pt x="18980" y="16846"/>
                    <a:pt x="18724" y="17156"/>
                    <a:pt x="18596" y="17259"/>
                  </a:cubicBezTo>
                  <a:cubicBezTo>
                    <a:pt x="18533" y="17363"/>
                    <a:pt x="18469" y="17363"/>
                    <a:pt x="18469" y="17466"/>
                  </a:cubicBezTo>
                  <a:cubicBezTo>
                    <a:pt x="18469" y="17569"/>
                    <a:pt x="18469" y="17673"/>
                    <a:pt x="18405" y="17776"/>
                  </a:cubicBezTo>
                  <a:cubicBezTo>
                    <a:pt x="18405" y="17776"/>
                    <a:pt x="18341" y="17879"/>
                    <a:pt x="18277" y="17879"/>
                  </a:cubicBezTo>
                  <a:cubicBezTo>
                    <a:pt x="18085" y="17879"/>
                    <a:pt x="17766" y="17569"/>
                    <a:pt x="17702" y="17569"/>
                  </a:cubicBezTo>
                  <a:cubicBezTo>
                    <a:pt x="17574" y="17569"/>
                    <a:pt x="16935" y="17776"/>
                    <a:pt x="16551" y="17983"/>
                  </a:cubicBezTo>
                  <a:cubicBezTo>
                    <a:pt x="16296" y="18086"/>
                    <a:pt x="16168" y="18086"/>
                    <a:pt x="16104" y="18189"/>
                  </a:cubicBezTo>
                  <a:cubicBezTo>
                    <a:pt x="16104" y="18189"/>
                    <a:pt x="16104" y="18189"/>
                    <a:pt x="16104" y="18189"/>
                  </a:cubicBezTo>
                  <a:cubicBezTo>
                    <a:pt x="15976" y="18189"/>
                    <a:pt x="15849" y="17983"/>
                    <a:pt x="15657" y="17879"/>
                  </a:cubicBezTo>
                  <a:cubicBezTo>
                    <a:pt x="15529" y="17673"/>
                    <a:pt x="15401" y="17569"/>
                    <a:pt x="15273" y="17569"/>
                  </a:cubicBezTo>
                  <a:cubicBezTo>
                    <a:pt x="15273" y="17363"/>
                    <a:pt x="15273" y="17363"/>
                    <a:pt x="15273" y="17363"/>
                  </a:cubicBezTo>
                  <a:cubicBezTo>
                    <a:pt x="15273" y="17569"/>
                    <a:pt x="15273" y="17569"/>
                    <a:pt x="15273" y="17569"/>
                  </a:cubicBezTo>
                  <a:cubicBezTo>
                    <a:pt x="14954" y="17569"/>
                    <a:pt x="14762" y="17053"/>
                    <a:pt x="14762" y="16122"/>
                  </a:cubicBezTo>
                  <a:cubicBezTo>
                    <a:pt x="14698" y="15916"/>
                    <a:pt x="14507" y="15606"/>
                    <a:pt x="14315" y="15296"/>
                  </a:cubicBezTo>
                  <a:cubicBezTo>
                    <a:pt x="14187" y="15089"/>
                    <a:pt x="14059" y="14882"/>
                    <a:pt x="13995" y="14779"/>
                  </a:cubicBezTo>
                  <a:cubicBezTo>
                    <a:pt x="13740" y="14159"/>
                    <a:pt x="13740" y="13022"/>
                    <a:pt x="13676" y="12299"/>
                  </a:cubicBezTo>
                  <a:cubicBezTo>
                    <a:pt x="13676" y="12195"/>
                    <a:pt x="13676" y="12195"/>
                    <a:pt x="13676" y="12195"/>
                  </a:cubicBezTo>
                  <a:cubicBezTo>
                    <a:pt x="13676" y="11575"/>
                    <a:pt x="13676" y="10335"/>
                    <a:pt x="13931" y="8991"/>
                  </a:cubicBezTo>
                  <a:cubicBezTo>
                    <a:pt x="13995" y="8888"/>
                    <a:pt x="13995" y="8785"/>
                    <a:pt x="13995" y="8681"/>
                  </a:cubicBezTo>
                  <a:cubicBezTo>
                    <a:pt x="13995" y="8681"/>
                    <a:pt x="13995" y="8681"/>
                    <a:pt x="13995" y="8681"/>
                  </a:cubicBezTo>
                  <a:cubicBezTo>
                    <a:pt x="13995" y="8681"/>
                    <a:pt x="13995" y="8681"/>
                    <a:pt x="13931" y="8681"/>
                  </a:cubicBezTo>
                  <a:cubicBezTo>
                    <a:pt x="13931" y="8681"/>
                    <a:pt x="13931" y="8681"/>
                    <a:pt x="13931" y="8681"/>
                  </a:cubicBezTo>
                  <a:cubicBezTo>
                    <a:pt x="13931" y="8681"/>
                    <a:pt x="13931" y="8681"/>
                    <a:pt x="13931" y="8681"/>
                  </a:cubicBezTo>
                  <a:cubicBezTo>
                    <a:pt x="13867" y="8681"/>
                    <a:pt x="13867" y="8681"/>
                    <a:pt x="13867" y="8681"/>
                  </a:cubicBezTo>
                  <a:cubicBezTo>
                    <a:pt x="13867" y="8681"/>
                    <a:pt x="13867" y="8681"/>
                    <a:pt x="13867" y="8578"/>
                  </a:cubicBezTo>
                  <a:cubicBezTo>
                    <a:pt x="13867" y="8578"/>
                    <a:pt x="13867" y="8578"/>
                    <a:pt x="13867" y="8578"/>
                  </a:cubicBezTo>
                  <a:cubicBezTo>
                    <a:pt x="13804" y="8578"/>
                    <a:pt x="13804" y="8578"/>
                    <a:pt x="13804" y="8578"/>
                  </a:cubicBezTo>
                  <a:cubicBezTo>
                    <a:pt x="13612" y="8578"/>
                    <a:pt x="13292" y="8371"/>
                    <a:pt x="13101" y="8268"/>
                  </a:cubicBezTo>
                  <a:cubicBezTo>
                    <a:pt x="12973" y="8165"/>
                    <a:pt x="12845" y="8061"/>
                    <a:pt x="12845" y="8061"/>
                  </a:cubicBezTo>
                  <a:cubicBezTo>
                    <a:pt x="12845" y="8061"/>
                    <a:pt x="12845" y="8061"/>
                    <a:pt x="12845" y="8061"/>
                  </a:cubicBezTo>
                  <a:cubicBezTo>
                    <a:pt x="12653" y="8061"/>
                    <a:pt x="12589" y="7751"/>
                    <a:pt x="12589" y="7544"/>
                  </a:cubicBezTo>
                  <a:cubicBezTo>
                    <a:pt x="12589" y="7441"/>
                    <a:pt x="12525" y="7338"/>
                    <a:pt x="12525" y="7234"/>
                  </a:cubicBezTo>
                  <a:cubicBezTo>
                    <a:pt x="12462" y="7131"/>
                    <a:pt x="12462" y="7028"/>
                    <a:pt x="12462" y="6821"/>
                  </a:cubicBezTo>
                  <a:cubicBezTo>
                    <a:pt x="12462" y="6821"/>
                    <a:pt x="12398" y="6718"/>
                    <a:pt x="12398" y="6718"/>
                  </a:cubicBezTo>
                  <a:cubicBezTo>
                    <a:pt x="12398" y="6614"/>
                    <a:pt x="12398" y="6408"/>
                    <a:pt x="12398" y="6408"/>
                  </a:cubicBezTo>
                  <a:cubicBezTo>
                    <a:pt x="12334" y="6408"/>
                    <a:pt x="12334" y="6304"/>
                    <a:pt x="12334" y="6304"/>
                  </a:cubicBezTo>
                  <a:cubicBezTo>
                    <a:pt x="12142" y="6098"/>
                    <a:pt x="11759" y="5478"/>
                    <a:pt x="11631" y="4754"/>
                  </a:cubicBezTo>
                  <a:cubicBezTo>
                    <a:pt x="11503" y="4031"/>
                    <a:pt x="10736" y="3721"/>
                    <a:pt x="10480" y="3721"/>
                  </a:cubicBezTo>
                  <a:cubicBezTo>
                    <a:pt x="10417" y="3721"/>
                    <a:pt x="10417" y="3721"/>
                    <a:pt x="10353" y="3824"/>
                  </a:cubicBezTo>
                  <a:cubicBezTo>
                    <a:pt x="10289" y="4031"/>
                    <a:pt x="10225" y="4237"/>
                    <a:pt x="10161" y="4341"/>
                  </a:cubicBezTo>
                  <a:cubicBezTo>
                    <a:pt x="10097" y="4547"/>
                    <a:pt x="10097" y="4651"/>
                    <a:pt x="10033" y="4651"/>
                  </a:cubicBezTo>
                  <a:cubicBezTo>
                    <a:pt x="10033" y="4754"/>
                    <a:pt x="9969" y="4754"/>
                    <a:pt x="9969" y="4754"/>
                  </a:cubicBezTo>
                  <a:cubicBezTo>
                    <a:pt x="9905" y="4754"/>
                    <a:pt x="9905" y="4754"/>
                    <a:pt x="9905" y="4754"/>
                  </a:cubicBezTo>
                  <a:cubicBezTo>
                    <a:pt x="9905" y="4754"/>
                    <a:pt x="9841" y="4754"/>
                    <a:pt x="9778" y="4651"/>
                  </a:cubicBezTo>
                  <a:cubicBezTo>
                    <a:pt x="9650" y="4651"/>
                    <a:pt x="9522" y="4444"/>
                    <a:pt x="9266" y="4237"/>
                  </a:cubicBezTo>
                  <a:cubicBezTo>
                    <a:pt x="9202" y="4237"/>
                    <a:pt x="9202" y="4237"/>
                    <a:pt x="9202" y="4134"/>
                  </a:cubicBezTo>
                  <a:cubicBezTo>
                    <a:pt x="9138" y="4134"/>
                    <a:pt x="9075" y="4031"/>
                    <a:pt x="9011" y="4031"/>
                  </a:cubicBezTo>
                  <a:cubicBezTo>
                    <a:pt x="8819" y="3927"/>
                    <a:pt x="8691" y="3514"/>
                    <a:pt x="8691" y="3100"/>
                  </a:cubicBezTo>
                  <a:cubicBezTo>
                    <a:pt x="8691" y="2894"/>
                    <a:pt x="8436" y="2480"/>
                    <a:pt x="8308" y="2377"/>
                  </a:cubicBezTo>
                  <a:cubicBezTo>
                    <a:pt x="8244" y="2377"/>
                    <a:pt x="7988" y="1964"/>
                    <a:pt x="7477" y="1240"/>
                  </a:cubicBezTo>
                  <a:cubicBezTo>
                    <a:pt x="6518" y="1240"/>
                    <a:pt x="6518" y="1240"/>
                    <a:pt x="6518" y="1240"/>
                  </a:cubicBezTo>
                  <a:cubicBezTo>
                    <a:pt x="6263" y="1757"/>
                    <a:pt x="6263" y="1757"/>
                    <a:pt x="6263" y="1757"/>
                  </a:cubicBezTo>
                  <a:cubicBezTo>
                    <a:pt x="4090" y="1757"/>
                    <a:pt x="4090" y="1757"/>
                    <a:pt x="4090" y="1757"/>
                  </a:cubicBezTo>
                  <a:cubicBezTo>
                    <a:pt x="4090" y="1757"/>
                    <a:pt x="4090" y="1757"/>
                    <a:pt x="4090" y="1757"/>
                  </a:cubicBezTo>
                  <a:cubicBezTo>
                    <a:pt x="3579" y="1447"/>
                    <a:pt x="2492" y="827"/>
                    <a:pt x="2237" y="723"/>
                  </a:cubicBezTo>
                  <a:cubicBezTo>
                    <a:pt x="1981" y="620"/>
                    <a:pt x="1598" y="207"/>
                    <a:pt x="1470" y="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64" y="517"/>
                    <a:pt x="192" y="723"/>
                    <a:pt x="320" y="1033"/>
                  </a:cubicBezTo>
                  <a:cubicBezTo>
                    <a:pt x="639" y="1654"/>
                    <a:pt x="895" y="2894"/>
                    <a:pt x="959" y="3411"/>
                  </a:cubicBezTo>
                  <a:cubicBezTo>
                    <a:pt x="959" y="3617"/>
                    <a:pt x="1214" y="3927"/>
                    <a:pt x="1470" y="4134"/>
                  </a:cubicBezTo>
                  <a:cubicBezTo>
                    <a:pt x="1598" y="4237"/>
                    <a:pt x="1662" y="4341"/>
                    <a:pt x="1789" y="4341"/>
                  </a:cubicBezTo>
                  <a:cubicBezTo>
                    <a:pt x="2237" y="4857"/>
                    <a:pt x="2237" y="5891"/>
                    <a:pt x="2173" y="6201"/>
                  </a:cubicBezTo>
                  <a:cubicBezTo>
                    <a:pt x="2173" y="6304"/>
                    <a:pt x="2109" y="6408"/>
                    <a:pt x="1981" y="6408"/>
                  </a:cubicBezTo>
                  <a:cubicBezTo>
                    <a:pt x="1853" y="6408"/>
                    <a:pt x="1789" y="6408"/>
                    <a:pt x="1725" y="6408"/>
                  </a:cubicBezTo>
                  <a:cubicBezTo>
                    <a:pt x="1725" y="6304"/>
                    <a:pt x="1662" y="6304"/>
                    <a:pt x="1662" y="6304"/>
                  </a:cubicBezTo>
                  <a:cubicBezTo>
                    <a:pt x="1789" y="6614"/>
                    <a:pt x="2173" y="7028"/>
                    <a:pt x="2364" y="7028"/>
                  </a:cubicBezTo>
                  <a:cubicBezTo>
                    <a:pt x="2364" y="7028"/>
                    <a:pt x="2428" y="7028"/>
                    <a:pt x="2428" y="7028"/>
                  </a:cubicBezTo>
                  <a:cubicBezTo>
                    <a:pt x="2684" y="7028"/>
                    <a:pt x="2812" y="7234"/>
                    <a:pt x="3067" y="7648"/>
                  </a:cubicBezTo>
                  <a:cubicBezTo>
                    <a:pt x="3259" y="7855"/>
                    <a:pt x="3259" y="7855"/>
                    <a:pt x="3259" y="7855"/>
                  </a:cubicBezTo>
                  <a:cubicBezTo>
                    <a:pt x="3451" y="8268"/>
                    <a:pt x="3579" y="8681"/>
                    <a:pt x="3579" y="9095"/>
                  </a:cubicBezTo>
                  <a:cubicBezTo>
                    <a:pt x="3579" y="9301"/>
                    <a:pt x="3579" y="9508"/>
                    <a:pt x="3451" y="9611"/>
                  </a:cubicBezTo>
                  <a:cubicBezTo>
                    <a:pt x="3579" y="9818"/>
                    <a:pt x="3834" y="10025"/>
                    <a:pt x="4026" y="10335"/>
                  </a:cubicBezTo>
                  <a:cubicBezTo>
                    <a:pt x="4282" y="10542"/>
                    <a:pt x="4282" y="10542"/>
                    <a:pt x="4282" y="10542"/>
                  </a:cubicBezTo>
                  <a:cubicBezTo>
                    <a:pt x="4857" y="11162"/>
                    <a:pt x="5049" y="11885"/>
                    <a:pt x="5049" y="12092"/>
                  </a:cubicBezTo>
                  <a:cubicBezTo>
                    <a:pt x="5112" y="11989"/>
                    <a:pt x="5176" y="11885"/>
                    <a:pt x="5176" y="11782"/>
                  </a:cubicBezTo>
                  <a:cubicBezTo>
                    <a:pt x="5240" y="11678"/>
                    <a:pt x="5176" y="11575"/>
                    <a:pt x="5176" y="11472"/>
                  </a:cubicBezTo>
                  <a:cubicBezTo>
                    <a:pt x="5112" y="11368"/>
                    <a:pt x="5049" y="11162"/>
                    <a:pt x="5049" y="10852"/>
                  </a:cubicBezTo>
                  <a:cubicBezTo>
                    <a:pt x="5049" y="10748"/>
                    <a:pt x="4921" y="10748"/>
                    <a:pt x="4665" y="10748"/>
                  </a:cubicBezTo>
                  <a:cubicBezTo>
                    <a:pt x="4601" y="10748"/>
                    <a:pt x="4601" y="10748"/>
                    <a:pt x="4537" y="10645"/>
                  </a:cubicBezTo>
                  <a:cubicBezTo>
                    <a:pt x="4346" y="10645"/>
                    <a:pt x="4346" y="10335"/>
                    <a:pt x="4346" y="10025"/>
                  </a:cubicBezTo>
                  <a:cubicBezTo>
                    <a:pt x="4346" y="9922"/>
                    <a:pt x="4346" y="9715"/>
                    <a:pt x="4282" y="9611"/>
                  </a:cubicBezTo>
                  <a:cubicBezTo>
                    <a:pt x="4026" y="9198"/>
                    <a:pt x="3834" y="8165"/>
                    <a:pt x="3770" y="7855"/>
                  </a:cubicBezTo>
                  <a:cubicBezTo>
                    <a:pt x="3770" y="7544"/>
                    <a:pt x="3579" y="7234"/>
                    <a:pt x="3387" y="6924"/>
                  </a:cubicBezTo>
                  <a:cubicBezTo>
                    <a:pt x="3259" y="6718"/>
                    <a:pt x="3067" y="6408"/>
                    <a:pt x="3004" y="6098"/>
                  </a:cubicBezTo>
                  <a:cubicBezTo>
                    <a:pt x="2748" y="5478"/>
                    <a:pt x="2556" y="5064"/>
                    <a:pt x="2492" y="4961"/>
                  </a:cubicBezTo>
                  <a:cubicBezTo>
                    <a:pt x="2428" y="4857"/>
                    <a:pt x="2364" y="4754"/>
                    <a:pt x="2364" y="4754"/>
                  </a:cubicBezTo>
                  <a:cubicBezTo>
                    <a:pt x="2364" y="4547"/>
                    <a:pt x="2428" y="4444"/>
                    <a:pt x="2492" y="4341"/>
                  </a:cubicBezTo>
                  <a:cubicBezTo>
                    <a:pt x="2492" y="4341"/>
                    <a:pt x="2492" y="4237"/>
                    <a:pt x="2492" y="4237"/>
                  </a:cubicBezTo>
                  <a:cubicBezTo>
                    <a:pt x="2492" y="4237"/>
                    <a:pt x="2428" y="4134"/>
                    <a:pt x="2301" y="4134"/>
                  </a:cubicBezTo>
                  <a:cubicBezTo>
                    <a:pt x="2173" y="4031"/>
                    <a:pt x="2109" y="4031"/>
                    <a:pt x="1981" y="3927"/>
                  </a:cubicBezTo>
                  <a:cubicBezTo>
                    <a:pt x="1725" y="3721"/>
                    <a:pt x="1534" y="3307"/>
                    <a:pt x="1534" y="2894"/>
                  </a:cubicBezTo>
                  <a:cubicBezTo>
                    <a:pt x="1534" y="2480"/>
                    <a:pt x="1406" y="1550"/>
                    <a:pt x="1278" y="1240"/>
                  </a:cubicBezTo>
                  <a:cubicBezTo>
                    <a:pt x="1278" y="1033"/>
                    <a:pt x="1278" y="930"/>
                    <a:pt x="1278" y="827"/>
                  </a:cubicBezTo>
                  <a:cubicBezTo>
                    <a:pt x="1406" y="620"/>
                    <a:pt x="1662" y="620"/>
                    <a:pt x="1789" y="827"/>
                  </a:cubicBezTo>
                  <a:cubicBezTo>
                    <a:pt x="1789" y="930"/>
                    <a:pt x="1789" y="930"/>
                    <a:pt x="1789" y="930"/>
                  </a:cubicBezTo>
                  <a:cubicBezTo>
                    <a:pt x="1789" y="930"/>
                    <a:pt x="1853" y="1033"/>
                    <a:pt x="1853" y="1033"/>
                  </a:cubicBezTo>
                  <a:cubicBezTo>
                    <a:pt x="1917" y="930"/>
                    <a:pt x="1981" y="930"/>
                    <a:pt x="2045" y="930"/>
                  </a:cubicBezTo>
                  <a:cubicBezTo>
                    <a:pt x="2173" y="930"/>
                    <a:pt x="2364" y="1137"/>
                    <a:pt x="2428" y="1344"/>
                  </a:cubicBezTo>
                  <a:cubicBezTo>
                    <a:pt x="2428" y="1447"/>
                    <a:pt x="2492" y="1447"/>
                    <a:pt x="2556" y="1344"/>
                  </a:cubicBezTo>
                  <a:cubicBezTo>
                    <a:pt x="2684" y="1344"/>
                    <a:pt x="2812" y="1344"/>
                    <a:pt x="2876" y="1447"/>
                  </a:cubicBezTo>
                  <a:cubicBezTo>
                    <a:pt x="2940" y="1550"/>
                    <a:pt x="2940" y="1654"/>
                    <a:pt x="2876" y="1860"/>
                  </a:cubicBezTo>
                  <a:cubicBezTo>
                    <a:pt x="2876" y="1964"/>
                    <a:pt x="2748" y="2274"/>
                    <a:pt x="3004" y="2997"/>
                  </a:cubicBezTo>
                  <a:cubicBezTo>
                    <a:pt x="3259" y="3721"/>
                    <a:pt x="3323" y="3824"/>
                    <a:pt x="3195" y="4031"/>
                  </a:cubicBezTo>
                  <a:cubicBezTo>
                    <a:pt x="3195" y="4134"/>
                    <a:pt x="3195" y="4134"/>
                    <a:pt x="3195" y="4444"/>
                  </a:cubicBezTo>
                  <a:cubicBezTo>
                    <a:pt x="3195" y="4547"/>
                    <a:pt x="3195" y="4651"/>
                    <a:pt x="3195" y="4651"/>
                  </a:cubicBezTo>
                  <a:cubicBezTo>
                    <a:pt x="3195" y="4651"/>
                    <a:pt x="3259" y="4651"/>
                    <a:pt x="3259" y="4547"/>
                  </a:cubicBezTo>
                  <a:cubicBezTo>
                    <a:pt x="3323" y="4547"/>
                    <a:pt x="3387" y="4444"/>
                    <a:pt x="3451" y="4444"/>
                  </a:cubicBezTo>
                  <a:cubicBezTo>
                    <a:pt x="3515" y="4444"/>
                    <a:pt x="3643" y="4651"/>
                    <a:pt x="3962" y="5271"/>
                  </a:cubicBezTo>
                  <a:cubicBezTo>
                    <a:pt x="4090" y="5478"/>
                    <a:pt x="4218" y="5581"/>
                    <a:pt x="4346" y="5581"/>
                  </a:cubicBezTo>
                  <a:cubicBezTo>
                    <a:pt x="4473" y="5684"/>
                    <a:pt x="4601" y="5788"/>
                    <a:pt x="4601" y="6098"/>
                  </a:cubicBezTo>
                  <a:cubicBezTo>
                    <a:pt x="4601" y="6201"/>
                    <a:pt x="4665" y="6614"/>
                    <a:pt x="4857" y="6614"/>
                  </a:cubicBezTo>
                  <a:cubicBezTo>
                    <a:pt x="5049" y="6718"/>
                    <a:pt x="5176" y="6924"/>
                    <a:pt x="5240" y="7028"/>
                  </a:cubicBezTo>
                  <a:cubicBezTo>
                    <a:pt x="5304" y="7131"/>
                    <a:pt x="5368" y="7234"/>
                    <a:pt x="5368" y="7234"/>
                  </a:cubicBezTo>
                  <a:cubicBezTo>
                    <a:pt x="5496" y="7234"/>
                    <a:pt x="5560" y="7338"/>
                    <a:pt x="5624" y="7544"/>
                  </a:cubicBezTo>
                  <a:cubicBezTo>
                    <a:pt x="5688" y="7751"/>
                    <a:pt x="5624" y="7958"/>
                    <a:pt x="5560" y="8268"/>
                  </a:cubicBezTo>
                  <a:cubicBezTo>
                    <a:pt x="5560" y="8371"/>
                    <a:pt x="5560" y="8371"/>
                    <a:pt x="5560" y="8475"/>
                  </a:cubicBezTo>
                  <a:cubicBezTo>
                    <a:pt x="5560" y="8578"/>
                    <a:pt x="5688" y="8681"/>
                    <a:pt x="5943" y="8888"/>
                  </a:cubicBezTo>
                  <a:cubicBezTo>
                    <a:pt x="6263" y="9095"/>
                    <a:pt x="6263" y="9198"/>
                    <a:pt x="6391" y="9405"/>
                  </a:cubicBezTo>
                  <a:cubicBezTo>
                    <a:pt x="6391" y="9508"/>
                    <a:pt x="6454" y="9611"/>
                    <a:pt x="6582" y="9818"/>
                  </a:cubicBezTo>
                  <a:cubicBezTo>
                    <a:pt x="6902" y="10335"/>
                    <a:pt x="7924" y="12092"/>
                    <a:pt x="8180" y="12609"/>
                  </a:cubicBezTo>
                  <a:cubicBezTo>
                    <a:pt x="8308" y="13022"/>
                    <a:pt x="8436" y="13435"/>
                    <a:pt x="8499" y="13745"/>
                  </a:cubicBezTo>
                  <a:cubicBezTo>
                    <a:pt x="8499" y="13952"/>
                    <a:pt x="8499" y="13952"/>
                    <a:pt x="8499" y="13952"/>
                  </a:cubicBezTo>
                  <a:cubicBezTo>
                    <a:pt x="8563" y="14159"/>
                    <a:pt x="8499" y="14366"/>
                    <a:pt x="8499" y="14469"/>
                  </a:cubicBezTo>
                  <a:cubicBezTo>
                    <a:pt x="8436" y="14676"/>
                    <a:pt x="8436" y="14676"/>
                    <a:pt x="8499" y="14779"/>
                  </a:cubicBezTo>
                  <a:cubicBezTo>
                    <a:pt x="8499" y="14882"/>
                    <a:pt x="8563" y="14986"/>
                    <a:pt x="8499" y="15089"/>
                  </a:cubicBezTo>
                  <a:cubicBezTo>
                    <a:pt x="8499" y="15192"/>
                    <a:pt x="8372" y="15296"/>
                    <a:pt x="8308" y="15296"/>
                  </a:cubicBezTo>
                  <a:cubicBezTo>
                    <a:pt x="8308" y="15296"/>
                    <a:pt x="8308" y="15296"/>
                    <a:pt x="8308" y="15296"/>
                  </a:cubicBezTo>
                  <a:cubicBezTo>
                    <a:pt x="8308" y="15606"/>
                    <a:pt x="8499" y="16433"/>
                    <a:pt x="8755" y="16536"/>
                  </a:cubicBezTo>
                  <a:cubicBezTo>
                    <a:pt x="9075" y="16536"/>
                    <a:pt x="9394" y="17053"/>
                    <a:pt x="9650" y="17466"/>
                  </a:cubicBezTo>
                  <a:cubicBezTo>
                    <a:pt x="9714" y="17569"/>
                    <a:pt x="9778" y="17569"/>
                    <a:pt x="9841" y="17673"/>
                  </a:cubicBezTo>
                  <a:cubicBezTo>
                    <a:pt x="9969" y="17879"/>
                    <a:pt x="10161" y="17983"/>
                    <a:pt x="10417" y="17983"/>
                  </a:cubicBezTo>
                  <a:cubicBezTo>
                    <a:pt x="10608" y="18086"/>
                    <a:pt x="10736" y="18086"/>
                    <a:pt x="10928" y="18189"/>
                  </a:cubicBezTo>
                  <a:cubicBezTo>
                    <a:pt x="11120" y="18293"/>
                    <a:pt x="11311" y="18500"/>
                    <a:pt x="11503" y="18706"/>
                  </a:cubicBezTo>
                  <a:cubicBezTo>
                    <a:pt x="11759" y="18913"/>
                    <a:pt x="12014" y="19223"/>
                    <a:pt x="12334" y="19326"/>
                  </a:cubicBezTo>
                  <a:cubicBezTo>
                    <a:pt x="12973" y="19636"/>
                    <a:pt x="13612" y="20050"/>
                    <a:pt x="13995" y="20567"/>
                  </a:cubicBezTo>
                  <a:cubicBezTo>
                    <a:pt x="14315" y="20877"/>
                    <a:pt x="14698" y="20773"/>
                    <a:pt x="15337" y="20360"/>
                  </a:cubicBezTo>
                  <a:cubicBezTo>
                    <a:pt x="15529" y="20256"/>
                    <a:pt x="15657" y="20256"/>
                    <a:pt x="15849" y="20256"/>
                  </a:cubicBezTo>
                  <a:cubicBezTo>
                    <a:pt x="16168" y="20256"/>
                    <a:pt x="16424" y="20463"/>
                    <a:pt x="16615" y="20567"/>
                  </a:cubicBezTo>
                  <a:cubicBezTo>
                    <a:pt x="16679" y="20670"/>
                    <a:pt x="16743" y="20670"/>
                    <a:pt x="16743" y="20670"/>
                  </a:cubicBezTo>
                  <a:cubicBezTo>
                    <a:pt x="16935" y="20773"/>
                    <a:pt x="17191" y="21083"/>
                    <a:pt x="17446" y="21600"/>
                  </a:cubicBezTo>
                  <a:cubicBezTo>
                    <a:pt x="17510" y="21393"/>
                    <a:pt x="17574" y="21290"/>
                    <a:pt x="17638" y="21187"/>
                  </a:cubicBezTo>
                  <a:cubicBezTo>
                    <a:pt x="17638" y="21187"/>
                    <a:pt x="17638" y="21187"/>
                    <a:pt x="17638" y="21187"/>
                  </a:cubicBezTo>
                  <a:cubicBezTo>
                    <a:pt x="17638" y="21187"/>
                    <a:pt x="17702" y="21083"/>
                    <a:pt x="17702" y="21083"/>
                  </a:cubicBezTo>
                  <a:cubicBezTo>
                    <a:pt x="17702" y="21083"/>
                    <a:pt x="17702" y="21083"/>
                    <a:pt x="17702" y="21083"/>
                  </a:cubicBezTo>
                  <a:cubicBezTo>
                    <a:pt x="17702" y="20980"/>
                    <a:pt x="17766" y="20980"/>
                    <a:pt x="17766" y="20980"/>
                  </a:cubicBezTo>
                  <a:cubicBezTo>
                    <a:pt x="17766" y="20877"/>
                    <a:pt x="17766" y="20877"/>
                    <a:pt x="17766" y="20877"/>
                  </a:cubicBezTo>
                  <a:cubicBezTo>
                    <a:pt x="17766" y="20877"/>
                    <a:pt x="17766" y="20877"/>
                    <a:pt x="17830" y="20773"/>
                  </a:cubicBezTo>
                  <a:cubicBezTo>
                    <a:pt x="17830" y="20773"/>
                    <a:pt x="17830" y="20773"/>
                    <a:pt x="17830" y="20773"/>
                  </a:cubicBezTo>
                  <a:cubicBezTo>
                    <a:pt x="17830" y="20773"/>
                    <a:pt x="17830" y="20773"/>
                    <a:pt x="17830" y="20773"/>
                  </a:cubicBezTo>
                  <a:cubicBezTo>
                    <a:pt x="17830" y="20670"/>
                    <a:pt x="17830" y="20670"/>
                    <a:pt x="17893" y="20670"/>
                  </a:cubicBezTo>
                  <a:cubicBezTo>
                    <a:pt x="17893" y="20670"/>
                    <a:pt x="17893" y="20670"/>
                    <a:pt x="17893" y="20670"/>
                  </a:cubicBezTo>
                  <a:cubicBezTo>
                    <a:pt x="17893" y="20670"/>
                    <a:pt x="17893" y="20670"/>
                    <a:pt x="17893" y="20670"/>
                  </a:cubicBezTo>
                  <a:cubicBezTo>
                    <a:pt x="17893" y="20567"/>
                    <a:pt x="17893" y="20567"/>
                    <a:pt x="17893" y="20567"/>
                  </a:cubicBezTo>
                  <a:cubicBezTo>
                    <a:pt x="17957" y="20567"/>
                    <a:pt x="17957" y="20567"/>
                    <a:pt x="17957" y="20567"/>
                  </a:cubicBezTo>
                  <a:cubicBezTo>
                    <a:pt x="17957" y="20567"/>
                    <a:pt x="17957" y="20567"/>
                    <a:pt x="17957" y="20567"/>
                  </a:cubicBezTo>
                  <a:cubicBezTo>
                    <a:pt x="17957" y="20567"/>
                    <a:pt x="17957" y="20567"/>
                    <a:pt x="17957" y="20463"/>
                  </a:cubicBezTo>
                  <a:cubicBezTo>
                    <a:pt x="17957" y="20463"/>
                    <a:pt x="17957" y="20463"/>
                    <a:pt x="17957" y="20463"/>
                  </a:cubicBezTo>
                  <a:cubicBezTo>
                    <a:pt x="17957" y="20463"/>
                    <a:pt x="17957" y="20463"/>
                    <a:pt x="17957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463"/>
                    <a:pt x="18021" y="20463"/>
                    <a:pt x="18021" y="20463"/>
                  </a:cubicBezTo>
                  <a:cubicBezTo>
                    <a:pt x="18021" y="20360"/>
                    <a:pt x="18085" y="20360"/>
                    <a:pt x="18085" y="20360"/>
                  </a:cubicBezTo>
                  <a:cubicBezTo>
                    <a:pt x="18085" y="20360"/>
                    <a:pt x="18149" y="20360"/>
                    <a:pt x="18277" y="20360"/>
                  </a:cubicBezTo>
                  <a:cubicBezTo>
                    <a:pt x="18341" y="20463"/>
                    <a:pt x="18469" y="20463"/>
                    <a:pt x="18596" y="20463"/>
                  </a:cubicBezTo>
                  <a:cubicBezTo>
                    <a:pt x="18788" y="20463"/>
                    <a:pt x="18852" y="20360"/>
                    <a:pt x="18916" y="20360"/>
                  </a:cubicBezTo>
                  <a:cubicBezTo>
                    <a:pt x="18916" y="20360"/>
                    <a:pt x="18916" y="20360"/>
                    <a:pt x="18916" y="20360"/>
                  </a:cubicBezTo>
                  <a:cubicBezTo>
                    <a:pt x="18916" y="20256"/>
                    <a:pt x="18788" y="20050"/>
                    <a:pt x="18660" y="19946"/>
                  </a:cubicBezTo>
                  <a:cubicBezTo>
                    <a:pt x="18660" y="19843"/>
                    <a:pt x="18596" y="19843"/>
                    <a:pt x="18596" y="19843"/>
                  </a:cubicBezTo>
                  <a:cubicBezTo>
                    <a:pt x="18469" y="19533"/>
                    <a:pt x="18405" y="19430"/>
                    <a:pt x="18405" y="19326"/>
                  </a:cubicBezTo>
                  <a:cubicBezTo>
                    <a:pt x="18405" y="19223"/>
                    <a:pt x="18405" y="19223"/>
                    <a:pt x="18405" y="19223"/>
                  </a:cubicBezTo>
                  <a:cubicBezTo>
                    <a:pt x="18405" y="19120"/>
                    <a:pt x="18405" y="19120"/>
                    <a:pt x="18405" y="19120"/>
                  </a:cubicBezTo>
                  <a:cubicBezTo>
                    <a:pt x="18469" y="19120"/>
                    <a:pt x="18469" y="19016"/>
                    <a:pt x="18469" y="18913"/>
                  </a:cubicBezTo>
                  <a:cubicBezTo>
                    <a:pt x="18533" y="18603"/>
                    <a:pt x="18596" y="18189"/>
                    <a:pt x="18724" y="18189"/>
                  </a:cubicBezTo>
                  <a:cubicBezTo>
                    <a:pt x="18788" y="18189"/>
                    <a:pt x="18788" y="18189"/>
                    <a:pt x="18788" y="18189"/>
                  </a:cubicBezTo>
                  <a:cubicBezTo>
                    <a:pt x="18852" y="18189"/>
                    <a:pt x="18852" y="18189"/>
                    <a:pt x="18916" y="18189"/>
                  </a:cubicBezTo>
                  <a:cubicBezTo>
                    <a:pt x="19044" y="18293"/>
                    <a:pt x="19172" y="18293"/>
                    <a:pt x="19299" y="18293"/>
                  </a:cubicBezTo>
                  <a:cubicBezTo>
                    <a:pt x="19363" y="18293"/>
                    <a:pt x="19427" y="18293"/>
                    <a:pt x="19555" y="18293"/>
                  </a:cubicBezTo>
                  <a:cubicBezTo>
                    <a:pt x="19555" y="18293"/>
                    <a:pt x="19555" y="18293"/>
                    <a:pt x="19555" y="18293"/>
                  </a:cubicBezTo>
                  <a:cubicBezTo>
                    <a:pt x="19619" y="18293"/>
                    <a:pt x="19619" y="18293"/>
                    <a:pt x="19683" y="18293"/>
                  </a:cubicBezTo>
                  <a:cubicBezTo>
                    <a:pt x="19683" y="18293"/>
                    <a:pt x="19747" y="18293"/>
                    <a:pt x="19747" y="18293"/>
                  </a:cubicBezTo>
                  <a:cubicBezTo>
                    <a:pt x="19747" y="18293"/>
                    <a:pt x="19747" y="18293"/>
                    <a:pt x="19747" y="18293"/>
                  </a:cubicBezTo>
                  <a:cubicBezTo>
                    <a:pt x="19811" y="18293"/>
                    <a:pt x="19875" y="18293"/>
                    <a:pt x="19938" y="1829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7" name="Shape 4744"/>
            <p:cNvSpPr/>
            <p:nvPr/>
          </p:nvSpPr>
          <p:spPr>
            <a:xfrm>
              <a:off x="3528158" y="4314738"/>
              <a:ext cx="168832" cy="175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05" y="19591"/>
                  </a:moveTo>
                  <a:cubicBezTo>
                    <a:pt x="16332" y="19088"/>
                    <a:pt x="16332" y="19088"/>
                    <a:pt x="16332" y="19088"/>
                  </a:cubicBezTo>
                  <a:cubicBezTo>
                    <a:pt x="16332" y="19088"/>
                    <a:pt x="16332" y="19088"/>
                    <a:pt x="16332" y="19088"/>
                  </a:cubicBezTo>
                  <a:cubicBezTo>
                    <a:pt x="16859" y="19088"/>
                    <a:pt x="16859" y="19088"/>
                    <a:pt x="16859" y="19088"/>
                  </a:cubicBezTo>
                  <a:cubicBezTo>
                    <a:pt x="16859" y="18586"/>
                    <a:pt x="16859" y="18586"/>
                    <a:pt x="16859" y="18586"/>
                  </a:cubicBezTo>
                  <a:cubicBezTo>
                    <a:pt x="16859" y="18586"/>
                    <a:pt x="17385" y="18586"/>
                    <a:pt x="17385" y="18586"/>
                  </a:cubicBezTo>
                  <a:cubicBezTo>
                    <a:pt x="17385" y="18586"/>
                    <a:pt x="17385" y="18586"/>
                    <a:pt x="17385" y="18586"/>
                  </a:cubicBezTo>
                  <a:cubicBezTo>
                    <a:pt x="17385" y="18586"/>
                    <a:pt x="17385" y="18586"/>
                    <a:pt x="17385" y="18586"/>
                  </a:cubicBezTo>
                  <a:cubicBezTo>
                    <a:pt x="17385" y="18586"/>
                    <a:pt x="17385" y="18586"/>
                    <a:pt x="17385" y="18586"/>
                  </a:cubicBezTo>
                  <a:cubicBezTo>
                    <a:pt x="17385" y="18586"/>
                    <a:pt x="17385" y="18586"/>
                    <a:pt x="17385" y="18586"/>
                  </a:cubicBezTo>
                  <a:cubicBezTo>
                    <a:pt x="17912" y="18586"/>
                    <a:pt x="17912" y="18586"/>
                    <a:pt x="17912" y="18586"/>
                  </a:cubicBezTo>
                  <a:cubicBezTo>
                    <a:pt x="17912" y="18084"/>
                    <a:pt x="17912" y="18084"/>
                    <a:pt x="17912" y="17581"/>
                  </a:cubicBezTo>
                  <a:cubicBezTo>
                    <a:pt x="17912" y="17079"/>
                    <a:pt x="18439" y="15572"/>
                    <a:pt x="20546" y="14065"/>
                  </a:cubicBezTo>
                  <a:cubicBezTo>
                    <a:pt x="20546" y="13563"/>
                    <a:pt x="21073" y="13563"/>
                    <a:pt x="21600" y="13060"/>
                  </a:cubicBezTo>
                  <a:cubicBezTo>
                    <a:pt x="21600" y="12558"/>
                    <a:pt x="21073" y="12558"/>
                    <a:pt x="21073" y="12558"/>
                  </a:cubicBezTo>
                  <a:cubicBezTo>
                    <a:pt x="21073" y="12056"/>
                    <a:pt x="20546" y="12056"/>
                    <a:pt x="20546" y="11553"/>
                  </a:cubicBezTo>
                  <a:cubicBezTo>
                    <a:pt x="17912" y="12056"/>
                    <a:pt x="17912" y="12056"/>
                    <a:pt x="17912" y="12056"/>
                  </a:cubicBezTo>
                  <a:cubicBezTo>
                    <a:pt x="17912" y="502"/>
                    <a:pt x="17912" y="502"/>
                    <a:pt x="17912" y="502"/>
                  </a:cubicBezTo>
                  <a:cubicBezTo>
                    <a:pt x="17912" y="502"/>
                    <a:pt x="17385" y="502"/>
                    <a:pt x="17385" y="502"/>
                  </a:cubicBezTo>
                  <a:cubicBezTo>
                    <a:pt x="16859" y="502"/>
                    <a:pt x="16859" y="502"/>
                    <a:pt x="16859" y="502"/>
                  </a:cubicBezTo>
                  <a:cubicBezTo>
                    <a:pt x="14751" y="502"/>
                    <a:pt x="12644" y="502"/>
                    <a:pt x="10537" y="0"/>
                  </a:cubicBezTo>
                  <a:cubicBezTo>
                    <a:pt x="10010" y="0"/>
                    <a:pt x="10010" y="0"/>
                    <a:pt x="9483" y="0"/>
                  </a:cubicBezTo>
                  <a:cubicBezTo>
                    <a:pt x="9483" y="502"/>
                    <a:pt x="8956" y="1507"/>
                    <a:pt x="8956" y="2009"/>
                  </a:cubicBezTo>
                  <a:cubicBezTo>
                    <a:pt x="8956" y="2512"/>
                    <a:pt x="8429" y="3014"/>
                    <a:pt x="8429" y="3516"/>
                  </a:cubicBezTo>
                  <a:cubicBezTo>
                    <a:pt x="8956" y="3516"/>
                    <a:pt x="8956" y="4019"/>
                    <a:pt x="9483" y="4521"/>
                  </a:cubicBezTo>
                  <a:cubicBezTo>
                    <a:pt x="11063" y="6028"/>
                    <a:pt x="13171" y="7535"/>
                    <a:pt x="12644" y="9042"/>
                  </a:cubicBezTo>
                  <a:cubicBezTo>
                    <a:pt x="12117" y="10549"/>
                    <a:pt x="9483" y="11051"/>
                    <a:pt x="7376" y="11051"/>
                  </a:cubicBezTo>
                  <a:cubicBezTo>
                    <a:pt x="6849" y="11051"/>
                    <a:pt x="5795" y="11051"/>
                    <a:pt x="4741" y="10549"/>
                  </a:cubicBezTo>
                  <a:cubicBezTo>
                    <a:pt x="4741" y="10549"/>
                    <a:pt x="4215" y="10549"/>
                    <a:pt x="4215" y="10549"/>
                  </a:cubicBezTo>
                  <a:cubicBezTo>
                    <a:pt x="4215" y="11051"/>
                    <a:pt x="3688" y="11051"/>
                    <a:pt x="3688" y="11553"/>
                  </a:cubicBezTo>
                  <a:cubicBezTo>
                    <a:pt x="3688" y="11553"/>
                    <a:pt x="3688" y="11553"/>
                    <a:pt x="3688" y="11553"/>
                  </a:cubicBezTo>
                  <a:cubicBezTo>
                    <a:pt x="3161" y="11553"/>
                    <a:pt x="3161" y="12056"/>
                    <a:pt x="2634" y="12056"/>
                  </a:cubicBezTo>
                  <a:cubicBezTo>
                    <a:pt x="2634" y="12558"/>
                    <a:pt x="2634" y="12558"/>
                    <a:pt x="2634" y="12558"/>
                  </a:cubicBezTo>
                  <a:cubicBezTo>
                    <a:pt x="2107" y="13060"/>
                    <a:pt x="2107" y="13060"/>
                    <a:pt x="1580" y="13563"/>
                  </a:cubicBezTo>
                  <a:cubicBezTo>
                    <a:pt x="1580" y="14065"/>
                    <a:pt x="1580" y="14065"/>
                    <a:pt x="1580" y="14065"/>
                  </a:cubicBezTo>
                  <a:cubicBezTo>
                    <a:pt x="1054" y="14567"/>
                    <a:pt x="527" y="15070"/>
                    <a:pt x="527" y="15572"/>
                  </a:cubicBezTo>
                  <a:cubicBezTo>
                    <a:pt x="527" y="15572"/>
                    <a:pt x="527" y="15572"/>
                    <a:pt x="0" y="15572"/>
                  </a:cubicBezTo>
                  <a:cubicBezTo>
                    <a:pt x="1054" y="16577"/>
                    <a:pt x="1054" y="16577"/>
                    <a:pt x="1054" y="16577"/>
                  </a:cubicBezTo>
                  <a:cubicBezTo>
                    <a:pt x="3161" y="18084"/>
                    <a:pt x="4741" y="19591"/>
                    <a:pt x="5795" y="20093"/>
                  </a:cubicBezTo>
                  <a:cubicBezTo>
                    <a:pt x="6849" y="20595"/>
                    <a:pt x="7902" y="21098"/>
                    <a:pt x="8956" y="21098"/>
                  </a:cubicBezTo>
                  <a:cubicBezTo>
                    <a:pt x="10537" y="21098"/>
                    <a:pt x="10537" y="21098"/>
                    <a:pt x="10537" y="21098"/>
                  </a:cubicBezTo>
                  <a:cubicBezTo>
                    <a:pt x="11590" y="21098"/>
                    <a:pt x="12644" y="21098"/>
                    <a:pt x="13698" y="21600"/>
                  </a:cubicBezTo>
                  <a:cubicBezTo>
                    <a:pt x="13698" y="21098"/>
                    <a:pt x="13698" y="21098"/>
                    <a:pt x="14224" y="21098"/>
                  </a:cubicBezTo>
                  <a:cubicBezTo>
                    <a:pt x="14224" y="21098"/>
                    <a:pt x="14224" y="21098"/>
                    <a:pt x="14224" y="20595"/>
                  </a:cubicBezTo>
                  <a:cubicBezTo>
                    <a:pt x="14751" y="20595"/>
                    <a:pt x="14751" y="20595"/>
                    <a:pt x="14751" y="20093"/>
                  </a:cubicBezTo>
                  <a:cubicBezTo>
                    <a:pt x="15278" y="20093"/>
                    <a:pt x="15278" y="20093"/>
                    <a:pt x="15278" y="20093"/>
                  </a:cubicBezTo>
                  <a:cubicBezTo>
                    <a:pt x="15278" y="20093"/>
                    <a:pt x="15805" y="19591"/>
                    <a:pt x="15805" y="19591"/>
                  </a:cubicBezTo>
                  <a:cubicBezTo>
                    <a:pt x="15805" y="19591"/>
                    <a:pt x="15805" y="19591"/>
                    <a:pt x="15805" y="1959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8" name="Shape 4745"/>
            <p:cNvSpPr/>
            <p:nvPr/>
          </p:nvSpPr>
          <p:spPr>
            <a:xfrm>
              <a:off x="3644032" y="4474953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199" name="Shape 4746"/>
            <p:cNvSpPr/>
            <p:nvPr/>
          </p:nvSpPr>
          <p:spPr>
            <a:xfrm>
              <a:off x="3659185" y="4464478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0" name="Shape 4747"/>
            <p:cNvSpPr/>
            <p:nvPr/>
          </p:nvSpPr>
          <p:spPr>
            <a:xfrm>
              <a:off x="3637539" y="4481235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1" name="Shape 4748"/>
            <p:cNvSpPr/>
            <p:nvPr/>
          </p:nvSpPr>
          <p:spPr>
            <a:xfrm>
              <a:off x="3666688" y="4419475"/>
              <a:ext cx="30304" cy="46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17673"/>
                  </a:moveTo>
                  <a:cubicBezTo>
                    <a:pt x="2700" y="19636"/>
                    <a:pt x="2700" y="19636"/>
                    <a:pt x="27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700" y="21600"/>
                    <a:pt x="2700" y="21600"/>
                    <a:pt x="2700" y="21600"/>
                  </a:cubicBezTo>
                  <a:cubicBezTo>
                    <a:pt x="2700" y="21600"/>
                    <a:pt x="2700" y="19636"/>
                    <a:pt x="2700" y="17673"/>
                  </a:cubicBezTo>
                  <a:cubicBezTo>
                    <a:pt x="2700" y="15709"/>
                    <a:pt x="5400" y="9818"/>
                    <a:pt x="16200" y="3927"/>
                  </a:cubicBezTo>
                  <a:cubicBezTo>
                    <a:pt x="16200" y="1964"/>
                    <a:pt x="18900" y="1964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8900" y="1964"/>
                    <a:pt x="16200" y="1964"/>
                    <a:pt x="16200" y="3927"/>
                  </a:cubicBezTo>
                  <a:cubicBezTo>
                    <a:pt x="5400" y="9818"/>
                    <a:pt x="2700" y="15709"/>
                    <a:pt x="2700" y="176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2" name="Shape 4749"/>
            <p:cNvSpPr/>
            <p:nvPr/>
          </p:nvSpPr>
          <p:spPr>
            <a:xfrm>
              <a:off x="3652690" y="4468669"/>
              <a:ext cx="6351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3" name="Shape 4750"/>
            <p:cNvSpPr/>
            <p:nvPr/>
          </p:nvSpPr>
          <p:spPr>
            <a:xfrm>
              <a:off x="3546628" y="4410015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4" name="Shape 4751"/>
            <p:cNvSpPr/>
            <p:nvPr/>
          </p:nvSpPr>
          <p:spPr>
            <a:xfrm>
              <a:off x="3662360" y="4315752"/>
              <a:ext cx="8659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5" name="Shape 4752"/>
            <p:cNvSpPr/>
            <p:nvPr/>
          </p:nvSpPr>
          <p:spPr>
            <a:xfrm>
              <a:off x="3527147" y="4437246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6" name="Shape 4753"/>
            <p:cNvSpPr/>
            <p:nvPr/>
          </p:nvSpPr>
          <p:spPr>
            <a:xfrm>
              <a:off x="3588765" y="4390148"/>
              <a:ext cx="38964" cy="1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9440" y="16200"/>
                    <a:pt x="8640" y="21600"/>
                    <a:pt x="0" y="21600"/>
                  </a:cubicBezTo>
                  <a:cubicBezTo>
                    <a:pt x="8640" y="21600"/>
                    <a:pt x="19440" y="1620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7" name="Shape 4754"/>
            <p:cNvSpPr/>
            <p:nvPr/>
          </p:nvSpPr>
          <p:spPr>
            <a:xfrm>
              <a:off x="3537972" y="4422583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8" name="Shape 4755"/>
            <p:cNvSpPr/>
            <p:nvPr/>
          </p:nvSpPr>
          <p:spPr>
            <a:xfrm>
              <a:off x="3688333" y="4289602"/>
              <a:ext cx="34633" cy="10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00" y="21600"/>
                  </a:moveTo>
                  <a:cubicBezTo>
                    <a:pt x="7200" y="19938"/>
                    <a:pt x="9600" y="18277"/>
                    <a:pt x="14400" y="16615"/>
                  </a:cubicBezTo>
                  <a:cubicBezTo>
                    <a:pt x="16800" y="15785"/>
                    <a:pt x="16800" y="12462"/>
                    <a:pt x="14400" y="9969"/>
                  </a:cubicBezTo>
                  <a:cubicBezTo>
                    <a:pt x="14400" y="6646"/>
                    <a:pt x="12000" y="2492"/>
                    <a:pt x="21600" y="831"/>
                  </a:cubicBezTo>
                  <a:cubicBezTo>
                    <a:pt x="21600" y="831"/>
                    <a:pt x="21600" y="831"/>
                    <a:pt x="21600" y="831"/>
                  </a:cubicBezTo>
                  <a:cubicBezTo>
                    <a:pt x="21600" y="831"/>
                    <a:pt x="19200" y="831"/>
                    <a:pt x="19200" y="831"/>
                  </a:cubicBezTo>
                  <a:cubicBezTo>
                    <a:pt x="19200" y="831"/>
                    <a:pt x="19200" y="831"/>
                    <a:pt x="19200" y="831"/>
                  </a:cubicBezTo>
                  <a:cubicBezTo>
                    <a:pt x="19200" y="831"/>
                    <a:pt x="19200" y="831"/>
                    <a:pt x="19200" y="831"/>
                  </a:cubicBezTo>
                  <a:cubicBezTo>
                    <a:pt x="19200" y="831"/>
                    <a:pt x="19200" y="831"/>
                    <a:pt x="19200" y="831"/>
                  </a:cubicBezTo>
                  <a:cubicBezTo>
                    <a:pt x="19200" y="831"/>
                    <a:pt x="16800" y="0"/>
                    <a:pt x="16800" y="0"/>
                  </a:cubicBezTo>
                  <a:cubicBezTo>
                    <a:pt x="16800" y="0"/>
                    <a:pt x="16800" y="0"/>
                    <a:pt x="16800" y="0"/>
                  </a:cubicBezTo>
                  <a:cubicBezTo>
                    <a:pt x="16800" y="0"/>
                    <a:pt x="16800" y="0"/>
                    <a:pt x="16800" y="0"/>
                  </a:cubicBezTo>
                  <a:cubicBezTo>
                    <a:pt x="16800" y="0"/>
                    <a:pt x="16800" y="0"/>
                    <a:pt x="16800" y="0"/>
                  </a:cubicBezTo>
                  <a:cubicBezTo>
                    <a:pt x="14400" y="831"/>
                    <a:pt x="12000" y="1662"/>
                    <a:pt x="9600" y="3323"/>
                  </a:cubicBezTo>
                  <a:cubicBezTo>
                    <a:pt x="9600" y="3323"/>
                    <a:pt x="7200" y="3323"/>
                    <a:pt x="7200" y="4154"/>
                  </a:cubicBezTo>
                  <a:cubicBezTo>
                    <a:pt x="4800" y="4985"/>
                    <a:pt x="4800" y="5815"/>
                    <a:pt x="2400" y="5815"/>
                  </a:cubicBezTo>
                  <a:cubicBezTo>
                    <a:pt x="2400" y="5815"/>
                    <a:pt x="2400" y="5815"/>
                    <a:pt x="0" y="5815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480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09" name="Shape 4756"/>
            <p:cNvSpPr/>
            <p:nvPr/>
          </p:nvSpPr>
          <p:spPr>
            <a:xfrm>
              <a:off x="3687322" y="4311563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0" name="Shape 4757"/>
            <p:cNvSpPr/>
            <p:nvPr/>
          </p:nvSpPr>
          <p:spPr>
            <a:xfrm>
              <a:off x="3713295" y="4288521"/>
              <a:ext cx="6351" cy="635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1" name="Shape 4758"/>
            <p:cNvSpPr/>
            <p:nvPr/>
          </p:nvSpPr>
          <p:spPr>
            <a:xfrm>
              <a:off x="3688333" y="4391163"/>
              <a:ext cx="865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2" name="Shape 4759"/>
            <p:cNvSpPr/>
            <p:nvPr/>
          </p:nvSpPr>
          <p:spPr>
            <a:xfrm>
              <a:off x="4376649" y="4212425"/>
              <a:ext cx="116886" cy="81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75" extrusionOk="0">
                  <a:moveTo>
                    <a:pt x="18514" y="2461"/>
                  </a:moveTo>
                  <a:cubicBezTo>
                    <a:pt x="14657" y="404"/>
                    <a:pt x="11571" y="-625"/>
                    <a:pt x="10029" y="404"/>
                  </a:cubicBezTo>
                  <a:cubicBezTo>
                    <a:pt x="10029" y="404"/>
                    <a:pt x="10029" y="404"/>
                    <a:pt x="10029" y="404"/>
                  </a:cubicBezTo>
                  <a:cubicBezTo>
                    <a:pt x="10029" y="2461"/>
                    <a:pt x="11571" y="4518"/>
                    <a:pt x="13114" y="6575"/>
                  </a:cubicBezTo>
                  <a:cubicBezTo>
                    <a:pt x="14657" y="9661"/>
                    <a:pt x="16200" y="11718"/>
                    <a:pt x="16200" y="14804"/>
                  </a:cubicBezTo>
                  <a:cubicBezTo>
                    <a:pt x="16200" y="18918"/>
                    <a:pt x="12343" y="18918"/>
                    <a:pt x="10029" y="18918"/>
                  </a:cubicBezTo>
                  <a:cubicBezTo>
                    <a:pt x="9257" y="18918"/>
                    <a:pt x="8486" y="18918"/>
                    <a:pt x="6943" y="18918"/>
                  </a:cubicBezTo>
                  <a:cubicBezTo>
                    <a:pt x="6171" y="18918"/>
                    <a:pt x="5400" y="18918"/>
                    <a:pt x="3857" y="18918"/>
                  </a:cubicBezTo>
                  <a:cubicBezTo>
                    <a:pt x="1543" y="18918"/>
                    <a:pt x="0" y="18918"/>
                    <a:pt x="0" y="18918"/>
                  </a:cubicBezTo>
                  <a:cubicBezTo>
                    <a:pt x="0" y="19946"/>
                    <a:pt x="2314" y="20975"/>
                    <a:pt x="4629" y="20975"/>
                  </a:cubicBezTo>
                  <a:cubicBezTo>
                    <a:pt x="6171" y="20975"/>
                    <a:pt x="7714" y="20975"/>
                    <a:pt x="8486" y="20975"/>
                  </a:cubicBezTo>
                  <a:cubicBezTo>
                    <a:pt x="10029" y="19946"/>
                    <a:pt x="11571" y="18918"/>
                    <a:pt x="13114" y="18918"/>
                  </a:cubicBezTo>
                  <a:cubicBezTo>
                    <a:pt x="16200" y="18918"/>
                    <a:pt x="17743" y="19946"/>
                    <a:pt x="20057" y="20975"/>
                  </a:cubicBezTo>
                  <a:cubicBezTo>
                    <a:pt x="20057" y="20975"/>
                    <a:pt x="20057" y="20975"/>
                    <a:pt x="20057" y="20975"/>
                  </a:cubicBezTo>
                  <a:cubicBezTo>
                    <a:pt x="20057" y="19946"/>
                    <a:pt x="20057" y="18918"/>
                    <a:pt x="20057" y="17889"/>
                  </a:cubicBezTo>
                  <a:cubicBezTo>
                    <a:pt x="20057" y="16861"/>
                    <a:pt x="20057" y="16861"/>
                    <a:pt x="20057" y="15832"/>
                  </a:cubicBezTo>
                  <a:cubicBezTo>
                    <a:pt x="20057" y="14804"/>
                    <a:pt x="20057" y="13775"/>
                    <a:pt x="20829" y="12746"/>
                  </a:cubicBezTo>
                  <a:cubicBezTo>
                    <a:pt x="20829" y="11718"/>
                    <a:pt x="20829" y="11718"/>
                    <a:pt x="20829" y="11718"/>
                  </a:cubicBezTo>
                  <a:cubicBezTo>
                    <a:pt x="20829" y="10689"/>
                    <a:pt x="20829" y="9661"/>
                    <a:pt x="20829" y="7604"/>
                  </a:cubicBezTo>
                  <a:cubicBezTo>
                    <a:pt x="20829" y="7604"/>
                    <a:pt x="20829" y="7604"/>
                    <a:pt x="20829" y="7604"/>
                  </a:cubicBezTo>
                  <a:cubicBezTo>
                    <a:pt x="20829" y="5546"/>
                    <a:pt x="20829" y="4518"/>
                    <a:pt x="21600" y="3489"/>
                  </a:cubicBezTo>
                  <a:cubicBezTo>
                    <a:pt x="21600" y="3489"/>
                    <a:pt x="21600" y="3489"/>
                    <a:pt x="21600" y="3489"/>
                  </a:cubicBezTo>
                  <a:cubicBezTo>
                    <a:pt x="20057" y="3489"/>
                    <a:pt x="19286" y="2461"/>
                    <a:pt x="18514" y="24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3" name="Shape 4760"/>
            <p:cNvSpPr/>
            <p:nvPr/>
          </p:nvSpPr>
          <p:spPr>
            <a:xfrm>
              <a:off x="4502190" y="4226758"/>
              <a:ext cx="138531" cy="771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34" extrusionOk="0">
                  <a:moveTo>
                    <a:pt x="1906" y="19326"/>
                  </a:moveTo>
                  <a:cubicBezTo>
                    <a:pt x="3176" y="18189"/>
                    <a:pt x="5082" y="15916"/>
                    <a:pt x="7624" y="14779"/>
                  </a:cubicBezTo>
                  <a:cubicBezTo>
                    <a:pt x="8894" y="13642"/>
                    <a:pt x="10800" y="13642"/>
                    <a:pt x="12706" y="13642"/>
                  </a:cubicBezTo>
                  <a:cubicBezTo>
                    <a:pt x="13976" y="13642"/>
                    <a:pt x="14612" y="13642"/>
                    <a:pt x="15882" y="13642"/>
                  </a:cubicBezTo>
                  <a:cubicBezTo>
                    <a:pt x="16518" y="13642"/>
                    <a:pt x="17788" y="13642"/>
                    <a:pt x="18424" y="13642"/>
                  </a:cubicBezTo>
                  <a:cubicBezTo>
                    <a:pt x="21600" y="13642"/>
                    <a:pt x="21600" y="12505"/>
                    <a:pt x="21600" y="11368"/>
                  </a:cubicBezTo>
                  <a:cubicBezTo>
                    <a:pt x="21600" y="6821"/>
                    <a:pt x="11435" y="0"/>
                    <a:pt x="5718" y="0"/>
                  </a:cubicBezTo>
                  <a:cubicBezTo>
                    <a:pt x="4447" y="0"/>
                    <a:pt x="4447" y="0"/>
                    <a:pt x="4447" y="0"/>
                  </a:cubicBezTo>
                  <a:cubicBezTo>
                    <a:pt x="3176" y="0"/>
                    <a:pt x="2541" y="0"/>
                    <a:pt x="635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35" y="1137"/>
                    <a:pt x="635" y="2274"/>
                    <a:pt x="635" y="4547"/>
                  </a:cubicBezTo>
                  <a:cubicBezTo>
                    <a:pt x="635" y="4547"/>
                    <a:pt x="635" y="4547"/>
                    <a:pt x="635" y="5684"/>
                  </a:cubicBezTo>
                  <a:cubicBezTo>
                    <a:pt x="635" y="6821"/>
                    <a:pt x="635" y="7958"/>
                    <a:pt x="635" y="10232"/>
                  </a:cubicBezTo>
                  <a:cubicBezTo>
                    <a:pt x="0" y="10232"/>
                    <a:pt x="0" y="10232"/>
                    <a:pt x="0" y="10232"/>
                  </a:cubicBezTo>
                  <a:cubicBezTo>
                    <a:pt x="0" y="12505"/>
                    <a:pt x="0" y="13642"/>
                    <a:pt x="0" y="14779"/>
                  </a:cubicBezTo>
                  <a:cubicBezTo>
                    <a:pt x="0" y="14779"/>
                    <a:pt x="0" y="14779"/>
                    <a:pt x="0" y="15916"/>
                  </a:cubicBezTo>
                  <a:cubicBezTo>
                    <a:pt x="0" y="17053"/>
                    <a:pt x="0" y="18189"/>
                    <a:pt x="0" y="20463"/>
                  </a:cubicBezTo>
                  <a:cubicBezTo>
                    <a:pt x="0" y="20463"/>
                    <a:pt x="0" y="20463"/>
                    <a:pt x="0" y="20463"/>
                  </a:cubicBezTo>
                  <a:cubicBezTo>
                    <a:pt x="635" y="21600"/>
                    <a:pt x="1271" y="20463"/>
                    <a:pt x="1906" y="1932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4" name="Shape 4761"/>
            <p:cNvSpPr/>
            <p:nvPr/>
          </p:nvSpPr>
          <p:spPr>
            <a:xfrm>
              <a:off x="4503345" y="4242435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5" name="Shape 4762"/>
            <p:cNvSpPr/>
            <p:nvPr/>
          </p:nvSpPr>
          <p:spPr>
            <a:xfrm>
              <a:off x="4501179" y="4261290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6" name="Shape 4763"/>
            <p:cNvSpPr/>
            <p:nvPr/>
          </p:nvSpPr>
          <p:spPr>
            <a:xfrm>
              <a:off x="4499015" y="4280142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7" name="Shape 4764"/>
            <p:cNvSpPr/>
            <p:nvPr/>
          </p:nvSpPr>
          <p:spPr>
            <a:xfrm>
              <a:off x="3770586" y="4452991"/>
              <a:ext cx="177490" cy="175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91" y="15709"/>
                  </a:moveTo>
                  <a:cubicBezTo>
                    <a:pt x="19591" y="15218"/>
                    <a:pt x="19591" y="14727"/>
                    <a:pt x="20093" y="14236"/>
                  </a:cubicBezTo>
                  <a:cubicBezTo>
                    <a:pt x="20093" y="13255"/>
                    <a:pt x="20093" y="11782"/>
                    <a:pt x="20093" y="10309"/>
                  </a:cubicBezTo>
                  <a:cubicBezTo>
                    <a:pt x="20093" y="7855"/>
                    <a:pt x="20093" y="5400"/>
                    <a:pt x="21098" y="4418"/>
                  </a:cubicBezTo>
                  <a:cubicBezTo>
                    <a:pt x="21600" y="3436"/>
                    <a:pt x="21600" y="3436"/>
                    <a:pt x="21600" y="1964"/>
                  </a:cubicBezTo>
                  <a:cubicBezTo>
                    <a:pt x="21600" y="1473"/>
                    <a:pt x="21600" y="982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098" y="0"/>
                    <a:pt x="21098" y="0"/>
                    <a:pt x="20595" y="0"/>
                  </a:cubicBezTo>
                  <a:cubicBezTo>
                    <a:pt x="20595" y="0"/>
                    <a:pt x="20595" y="491"/>
                    <a:pt x="20093" y="491"/>
                  </a:cubicBezTo>
                  <a:cubicBezTo>
                    <a:pt x="20093" y="491"/>
                    <a:pt x="19591" y="491"/>
                    <a:pt x="19591" y="491"/>
                  </a:cubicBezTo>
                  <a:cubicBezTo>
                    <a:pt x="19591" y="982"/>
                    <a:pt x="19088" y="982"/>
                    <a:pt x="19088" y="982"/>
                  </a:cubicBezTo>
                  <a:cubicBezTo>
                    <a:pt x="19088" y="982"/>
                    <a:pt x="18586" y="982"/>
                    <a:pt x="18084" y="1473"/>
                  </a:cubicBezTo>
                  <a:cubicBezTo>
                    <a:pt x="17581" y="1964"/>
                    <a:pt x="17079" y="1964"/>
                    <a:pt x="16577" y="2455"/>
                  </a:cubicBezTo>
                  <a:cubicBezTo>
                    <a:pt x="16074" y="2455"/>
                    <a:pt x="15572" y="2455"/>
                    <a:pt x="15070" y="1964"/>
                  </a:cubicBezTo>
                  <a:cubicBezTo>
                    <a:pt x="14567" y="1964"/>
                    <a:pt x="14065" y="1964"/>
                    <a:pt x="13563" y="1964"/>
                  </a:cubicBezTo>
                  <a:cubicBezTo>
                    <a:pt x="13060" y="1964"/>
                    <a:pt x="12056" y="2455"/>
                    <a:pt x="12056" y="2455"/>
                  </a:cubicBezTo>
                  <a:cubicBezTo>
                    <a:pt x="11051" y="5400"/>
                    <a:pt x="7535" y="5891"/>
                    <a:pt x="4521" y="5891"/>
                  </a:cubicBezTo>
                  <a:cubicBezTo>
                    <a:pt x="4019" y="5891"/>
                    <a:pt x="4019" y="6382"/>
                    <a:pt x="3516" y="6382"/>
                  </a:cubicBezTo>
                  <a:cubicBezTo>
                    <a:pt x="3516" y="6382"/>
                    <a:pt x="3516" y="7364"/>
                    <a:pt x="4019" y="7364"/>
                  </a:cubicBezTo>
                  <a:cubicBezTo>
                    <a:pt x="4019" y="7855"/>
                    <a:pt x="4019" y="8345"/>
                    <a:pt x="4019" y="8836"/>
                  </a:cubicBezTo>
                  <a:cubicBezTo>
                    <a:pt x="3516" y="9327"/>
                    <a:pt x="2512" y="10309"/>
                    <a:pt x="2009" y="10800"/>
                  </a:cubicBezTo>
                  <a:cubicBezTo>
                    <a:pt x="1507" y="10800"/>
                    <a:pt x="1507" y="10800"/>
                    <a:pt x="1507" y="10800"/>
                  </a:cubicBezTo>
                  <a:cubicBezTo>
                    <a:pt x="0" y="11291"/>
                    <a:pt x="0" y="11291"/>
                    <a:pt x="0" y="11291"/>
                  </a:cubicBezTo>
                  <a:cubicBezTo>
                    <a:pt x="0" y="11291"/>
                    <a:pt x="0" y="11782"/>
                    <a:pt x="502" y="11782"/>
                  </a:cubicBezTo>
                  <a:cubicBezTo>
                    <a:pt x="1507" y="12273"/>
                    <a:pt x="2512" y="13745"/>
                    <a:pt x="4019" y="15218"/>
                  </a:cubicBezTo>
                  <a:cubicBezTo>
                    <a:pt x="5023" y="16200"/>
                    <a:pt x="6530" y="17673"/>
                    <a:pt x="7535" y="18164"/>
                  </a:cubicBezTo>
                  <a:cubicBezTo>
                    <a:pt x="8037" y="18655"/>
                    <a:pt x="9042" y="19636"/>
                    <a:pt x="9544" y="20127"/>
                  </a:cubicBezTo>
                  <a:cubicBezTo>
                    <a:pt x="9544" y="20127"/>
                    <a:pt x="10047" y="20127"/>
                    <a:pt x="10047" y="20127"/>
                  </a:cubicBezTo>
                  <a:cubicBezTo>
                    <a:pt x="10549" y="20127"/>
                    <a:pt x="10549" y="20127"/>
                    <a:pt x="10549" y="20127"/>
                  </a:cubicBezTo>
                  <a:cubicBezTo>
                    <a:pt x="10549" y="20127"/>
                    <a:pt x="11051" y="20127"/>
                    <a:pt x="11051" y="20127"/>
                  </a:cubicBezTo>
                  <a:cubicBezTo>
                    <a:pt x="11051" y="20127"/>
                    <a:pt x="11553" y="20618"/>
                    <a:pt x="11553" y="20618"/>
                  </a:cubicBezTo>
                  <a:cubicBezTo>
                    <a:pt x="12056" y="20618"/>
                    <a:pt x="12056" y="20618"/>
                    <a:pt x="12558" y="20618"/>
                  </a:cubicBezTo>
                  <a:cubicBezTo>
                    <a:pt x="12558" y="20618"/>
                    <a:pt x="13563" y="20618"/>
                    <a:pt x="14567" y="21109"/>
                  </a:cubicBezTo>
                  <a:cubicBezTo>
                    <a:pt x="15572" y="21109"/>
                    <a:pt x="17079" y="21109"/>
                    <a:pt x="18084" y="21600"/>
                  </a:cubicBezTo>
                  <a:cubicBezTo>
                    <a:pt x="18084" y="21600"/>
                    <a:pt x="18084" y="21600"/>
                    <a:pt x="18084" y="21600"/>
                  </a:cubicBezTo>
                  <a:cubicBezTo>
                    <a:pt x="18084" y="21600"/>
                    <a:pt x="18084" y="21600"/>
                    <a:pt x="18084" y="21600"/>
                  </a:cubicBezTo>
                  <a:cubicBezTo>
                    <a:pt x="18586" y="21600"/>
                    <a:pt x="18586" y="21600"/>
                    <a:pt x="18586" y="21600"/>
                  </a:cubicBezTo>
                  <a:cubicBezTo>
                    <a:pt x="18586" y="21600"/>
                    <a:pt x="18586" y="21600"/>
                    <a:pt x="18586" y="21600"/>
                  </a:cubicBezTo>
                  <a:cubicBezTo>
                    <a:pt x="17581" y="20127"/>
                    <a:pt x="18586" y="17673"/>
                    <a:pt x="19591" y="157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8" name="Shape 4765"/>
            <p:cNvSpPr/>
            <p:nvPr/>
          </p:nvSpPr>
          <p:spPr>
            <a:xfrm>
              <a:off x="3929747" y="4454004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19" name="Shape 4766"/>
            <p:cNvSpPr/>
            <p:nvPr/>
          </p:nvSpPr>
          <p:spPr>
            <a:xfrm>
              <a:off x="3917772" y="4460289"/>
              <a:ext cx="8659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0800" y="0"/>
                    <a:pt x="21600" y="0"/>
                    <a:pt x="21600" y="0"/>
                  </a:cubicBezTo>
                  <a:cubicBezTo>
                    <a:pt x="21600" y="0"/>
                    <a:pt x="10800" y="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0" name="Shape 4767"/>
            <p:cNvSpPr/>
            <p:nvPr/>
          </p:nvSpPr>
          <p:spPr>
            <a:xfrm>
              <a:off x="3770586" y="4539889"/>
              <a:ext cx="12987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1" name="Shape 4768"/>
            <p:cNvSpPr/>
            <p:nvPr/>
          </p:nvSpPr>
          <p:spPr>
            <a:xfrm>
              <a:off x="3939417" y="4449816"/>
              <a:ext cx="8659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2" name="Shape 4769"/>
            <p:cNvSpPr/>
            <p:nvPr/>
          </p:nvSpPr>
          <p:spPr>
            <a:xfrm>
              <a:off x="3839849" y="4633139"/>
              <a:ext cx="129872" cy="104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25" y="2492"/>
                  </a:moveTo>
                  <a:cubicBezTo>
                    <a:pt x="14850" y="2492"/>
                    <a:pt x="14850" y="2492"/>
                    <a:pt x="14850" y="2492"/>
                  </a:cubicBezTo>
                  <a:cubicBezTo>
                    <a:pt x="14175" y="2492"/>
                    <a:pt x="14175" y="3323"/>
                    <a:pt x="14175" y="3323"/>
                  </a:cubicBezTo>
                  <a:cubicBezTo>
                    <a:pt x="14175" y="3323"/>
                    <a:pt x="14175" y="2492"/>
                    <a:pt x="14175" y="2492"/>
                  </a:cubicBezTo>
                  <a:cubicBezTo>
                    <a:pt x="13500" y="2492"/>
                    <a:pt x="12825" y="2492"/>
                    <a:pt x="12825" y="2492"/>
                  </a:cubicBezTo>
                  <a:cubicBezTo>
                    <a:pt x="12825" y="2492"/>
                    <a:pt x="12825" y="2492"/>
                    <a:pt x="12150" y="2492"/>
                  </a:cubicBezTo>
                  <a:cubicBezTo>
                    <a:pt x="12150" y="2492"/>
                    <a:pt x="11475" y="2492"/>
                    <a:pt x="11475" y="1662"/>
                  </a:cubicBezTo>
                  <a:cubicBezTo>
                    <a:pt x="10800" y="1662"/>
                    <a:pt x="8775" y="1662"/>
                    <a:pt x="8100" y="1662"/>
                  </a:cubicBezTo>
                  <a:cubicBezTo>
                    <a:pt x="6075" y="831"/>
                    <a:pt x="4725" y="831"/>
                    <a:pt x="4050" y="831"/>
                  </a:cubicBezTo>
                  <a:cubicBezTo>
                    <a:pt x="4050" y="831"/>
                    <a:pt x="3375" y="0"/>
                    <a:pt x="27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700" y="0"/>
                    <a:pt x="2025" y="0"/>
                    <a:pt x="2025" y="0"/>
                  </a:cubicBezTo>
                  <a:cubicBezTo>
                    <a:pt x="2025" y="0"/>
                    <a:pt x="2025" y="0"/>
                    <a:pt x="2025" y="0"/>
                  </a:cubicBezTo>
                  <a:cubicBezTo>
                    <a:pt x="2025" y="1662"/>
                    <a:pt x="1350" y="3323"/>
                    <a:pt x="675" y="4154"/>
                  </a:cubicBezTo>
                  <a:cubicBezTo>
                    <a:pt x="0" y="4154"/>
                    <a:pt x="0" y="4985"/>
                    <a:pt x="0" y="5815"/>
                  </a:cubicBezTo>
                  <a:cubicBezTo>
                    <a:pt x="0" y="6646"/>
                    <a:pt x="675" y="8308"/>
                    <a:pt x="2025" y="9138"/>
                  </a:cubicBezTo>
                  <a:cubicBezTo>
                    <a:pt x="3375" y="9138"/>
                    <a:pt x="3375" y="9138"/>
                    <a:pt x="4050" y="9138"/>
                  </a:cubicBezTo>
                  <a:cubicBezTo>
                    <a:pt x="4050" y="9138"/>
                    <a:pt x="4725" y="7477"/>
                    <a:pt x="6075" y="7477"/>
                  </a:cubicBezTo>
                  <a:cubicBezTo>
                    <a:pt x="8100" y="7477"/>
                    <a:pt x="8775" y="9138"/>
                    <a:pt x="9450" y="10800"/>
                  </a:cubicBezTo>
                  <a:cubicBezTo>
                    <a:pt x="9450" y="10800"/>
                    <a:pt x="9450" y="11631"/>
                    <a:pt x="9450" y="11631"/>
                  </a:cubicBezTo>
                  <a:cubicBezTo>
                    <a:pt x="9450" y="11631"/>
                    <a:pt x="9450" y="11631"/>
                    <a:pt x="9450" y="11631"/>
                  </a:cubicBezTo>
                  <a:cubicBezTo>
                    <a:pt x="10800" y="11631"/>
                    <a:pt x="13500" y="12462"/>
                    <a:pt x="14850" y="14123"/>
                  </a:cubicBezTo>
                  <a:cubicBezTo>
                    <a:pt x="16200" y="15785"/>
                    <a:pt x="16200" y="17446"/>
                    <a:pt x="16200" y="19108"/>
                  </a:cubicBezTo>
                  <a:cubicBezTo>
                    <a:pt x="16200" y="19938"/>
                    <a:pt x="16200" y="20769"/>
                    <a:pt x="16875" y="20769"/>
                  </a:cubicBezTo>
                  <a:cubicBezTo>
                    <a:pt x="17550" y="21600"/>
                    <a:pt x="1822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ubicBezTo>
                    <a:pt x="20925" y="20769"/>
                    <a:pt x="20925" y="19108"/>
                    <a:pt x="20925" y="19108"/>
                  </a:cubicBezTo>
                  <a:cubicBezTo>
                    <a:pt x="20925" y="19108"/>
                    <a:pt x="20925" y="18277"/>
                    <a:pt x="20925" y="17446"/>
                  </a:cubicBezTo>
                  <a:cubicBezTo>
                    <a:pt x="20925" y="17446"/>
                    <a:pt x="20925" y="17446"/>
                    <a:pt x="20925" y="17446"/>
                  </a:cubicBezTo>
                  <a:cubicBezTo>
                    <a:pt x="20925" y="16615"/>
                    <a:pt x="20925" y="16615"/>
                    <a:pt x="20925" y="15785"/>
                  </a:cubicBezTo>
                  <a:cubicBezTo>
                    <a:pt x="20925" y="15785"/>
                    <a:pt x="20925" y="15785"/>
                    <a:pt x="20925" y="14954"/>
                  </a:cubicBezTo>
                  <a:cubicBezTo>
                    <a:pt x="20925" y="14954"/>
                    <a:pt x="20925" y="14123"/>
                    <a:pt x="21600" y="14123"/>
                  </a:cubicBezTo>
                  <a:cubicBezTo>
                    <a:pt x="21600" y="14123"/>
                    <a:pt x="21600" y="13292"/>
                    <a:pt x="21600" y="13292"/>
                  </a:cubicBezTo>
                  <a:cubicBezTo>
                    <a:pt x="21600" y="13292"/>
                    <a:pt x="21600" y="13292"/>
                    <a:pt x="21600" y="12462"/>
                  </a:cubicBezTo>
                  <a:cubicBezTo>
                    <a:pt x="19575" y="9969"/>
                    <a:pt x="16875" y="5815"/>
                    <a:pt x="15525" y="249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3" name="Shape 4770"/>
            <p:cNvSpPr/>
            <p:nvPr/>
          </p:nvSpPr>
          <p:spPr>
            <a:xfrm>
              <a:off x="3912432" y="4642531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4" name="Shape 4771"/>
            <p:cNvSpPr/>
            <p:nvPr/>
          </p:nvSpPr>
          <p:spPr>
            <a:xfrm>
              <a:off x="3925419" y="4644625"/>
              <a:ext cx="6351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1600"/>
                    <a:pt x="0" y="21600"/>
                  </a:cubicBezTo>
                  <a:cubicBezTo>
                    <a:pt x="0" y="21600"/>
                    <a:pt x="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5" name="Shape 4772"/>
            <p:cNvSpPr/>
            <p:nvPr/>
          </p:nvSpPr>
          <p:spPr>
            <a:xfrm>
              <a:off x="3978379" y="4696751"/>
              <a:ext cx="255413" cy="95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34" extrusionOk="0">
                  <a:moveTo>
                    <a:pt x="19121" y="6710"/>
                  </a:moveTo>
                  <a:cubicBezTo>
                    <a:pt x="18413" y="3254"/>
                    <a:pt x="16997" y="2390"/>
                    <a:pt x="15934" y="1526"/>
                  </a:cubicBezTo>
                  <a:cubicBezTo>
                    <a:pt x="15226" y="1526"/>
                    <a:pt x="14518" y="662"/>
                    <a:pt x="14164" y="662"/>
                  </a:cubicBezTo>
                  <a:cubicBezTo>
                    <a:pt x="12748" y="-1066"/>
                    <a:pt x="10977" y="662"/>
                    <a:pt x="9207" y="4982"/>
                  </a:cubicBezTo>
                  <a:cubicBezTo>
                    <a:pt x="8144" y="7574"/>
                    <a:pt x="7082" y="8438"/>
                    <a:pt x="6020" y="8438"/>
                  </a:cubicBezTo>
                  <a:cubicBezTo>
                    <a:pt x="4603" y="8438"/>
                    <a:pt x="2833" y="6710"/>
                    <a:pt x="1770" y="4982"/>
                  </a:cubicBezTo>
                  <a:cubicBezTo>
                    <a:pt x="1416" y="4982"/>
                    <a:pt x="1062" y="3254"/>
                    <a:pt x="354" y="2390"/>
                  </a:cubicBezTo>
                  <a:cubicBezTo>
                    <a:pt x="354" y="2390"/>
                    <a:pt x="354" y="2390"/>
                    <a:pt x="354" y="3254"/>
                  </a:cubicBezTo>
                  <a:cubicBezTo>
                    <a:pt x="354" y="3254"/>
                    <a:pt x="354" y="3254"/>
                    <a:pt x="354" y="3254"/>
                  </a:cubicBezTo>
                  <a:cubicBezTo>
                    <a:pt x="354" y="3254"/>
                    <a:pt x="354" y="4118"/>
                    <a:pt x="354" y="4118"/>
                  </a:cubicBezTo>
                  <a:cubicBezTo>
                    <a:pt x="354" y="4118"/>
                    <a:pt x="354" y="4118"/>
                    <a:pt x="354" y="4118"/>
                  </a:cubicBezTo>
                  <a:cubicBezTo>
                    <a:pt x="354" y="4118"/>
                    <a:pt x="354" y="4982"/>
                    <a:pt x="354" y="4982"/>
                  </a:cubicBezTo>
                  <a:cubicBezTo>
                    <a:pt x="354" y="5846"/>
                    <a:pt x="354" y="7574"/>
                    <a:pt x="0" y="9302"/>
                  </a:cubicBezTo>
                  <a:cubicBezTo>
                    <a:pt x="0" y="9302"/>
                    <a:pt x="0" y="9302"/>
                    <a:pt x="0" y="9302"/>
                  </a:cubicBezTo>
                  <a:cubicBezTo>
                    <a:pt x="1770" y="10166"/>
                    <a:pt x="3541" y="11894"/>
                    <a:pt x="4603" y="15350"/>
                  </a:cubicBezTo>
                  <a:cubicBezTo>
                    <a:pt x="5311" y="17078"/>
                    <a:pt x="5666" y="17078"/>
                    <a:pt x="6020" y="17078"/>
                  </a:cubicBezTo>
                  <a:cubicBezTo>
                    <a:pt x="6728" y="17942"/>
                    <a:pt x="7082" y="17942"/>
                    <a:pt x="7790" y="20534"/>
                  </a:cubicBezTo>
                  <a:cubicBezTo>
                    <a:pt x="7790" y="20534"/>
                    <a:pt x="8144" y="20534"/>
                    <a:pt x="8144" y="20534"/>
                  </a:cubicBezTo>
                  <a:cubicBezTo>
                    <a:pt x="8498" y="20534"/>
                    <a:pt x="9561" y="19670"/>
                    <a:pt x="9561" y="18806"/>
                  </a:cubicBezTo>
                  <a:cubicBezTo>
                    <a:pt x="9561" y="17942"/>
                    <a:pt x="9561" y="17942"/>
                    <a:pt x="9207" y="17078"/>
                  </a:cubicBezTo>
                  <a:cubicBezTo>
                    <a:pt x="8852" y="17078"/>
                    <a:pt x="8498" y="15350"/>
                    <a:pt x="8498" y="14486"/>
                  </a:cubicBezTo>
                  <a:cubicBezTo>
                    <a:pt x="8144" y="11894"/>
                    <a:pt x="9207" y="11030"/>
                    <a:pt x="9561" y="10166"/>
                  </a:cubicBezTo>
                  <a:cubicBezTo>
                    <a:pt x="10269" y="9302"/>
                    <a:pt x="10269" y="9302"/>
                    <a:pt x="10623" y="8438"/>
                  </a:cubicBezTo>
                  <a:cubicBezTo>
                    <a:pt x="10977" y="4118"/>
                    <a:pt x="14518" y="2390"/>
                    <a:pt x="15934" y="4118"/>
                  </a:cubicBezTo>
                  <a:cubicBezTo>
                    <a:pt x="16997" y="4982"/>
                    <a:pt x="17705" y="6710"/>
                    <a:pt x="18059" y="8438"/>
                  </a:cubicBezTo>
                  <a:cubicBezTo>
                    <a:pt x="18059" y="10166"/>
                    <a:pt x="18059" y="11894"/>
                    <a:pt x="17351" y="13622"/>
                  </a:cubicBezTo>
                  <a:cubicBezTo>
                    <a:pt x="16997" y="13622"/>
                    <a:pt x="17351" y="15350"/>
                    <a:pt x="19121" y="19670"/>
                  </a:cubicBezTo>
                  <a:cubicBezTo>
                    <a:pt x="19121" y="19670"/>
                    <a:pt x="19121" y="19670"/>
                    <a:pt x="19475" y="19670"/>
                  </a:cubicBezTo>
                  <a:cubicBezTo>
                    <a:pt x="19475" y="18806"/>
                    <a:pt x="19475" y="18806"/>
                    <a:pt x="19830" y="18806"/>
                  </a:cubicBezTo>
                  <a:cubicBezTo>
                    <a:pt x="19830" y="17942"/>
                    <a:pt x="20184" y="17942"/>
                    <a:pt x="20184" y="17078"/>
                  </a:cubicBezTo>
                  <a:cubicBezTo>
                    <a:pt x="20184" y="17078"/>
                    <a:pt x="20184" y="17078"/>
                    <a:pt x="20538" y="17078"/>
                  </a:cubicBezTo>
                  <a:cubicBezTo>
                    <a:pt x="20538" y="16214"/>
                    <a:pt x="20538" y="16214"/>
                    <a:pt x="20892" y="16214"/>
                  </a:cubicBezTo>
                  <a:cubicBezTo>
                    <a:pt x="20892" y="15350"/>
                    <a:pt x="20892" y="15350"/>
                    <a:pt x="20892" y="15350"/>
                  </a:cubicBezTo>
                  <a:cubicBezTo>
                    <a:pt x="21246" y="15350"/>
                    <a:pt x="21246" y="14486"/>
                    <a:pt x="21246" y="14486"/>
                  </a:cubicBezTo>
                  <a:cubicBezTo>
                    <a:pt x="21246" y="14486"/>
                    <a:pt x="21246" y="14486"/>
                    <a:pt x="21600" y="14486"/>
                  </a:cubicBezTo>
                  <a:cubicBezTo>
                    <a:pt x="21600" y="14486"/>
                    <a:pt x="21600" y="14486"/>
                    <a:pt x="21600" y="14486"/>
                  </a:cubicBezTo>
                  <a:cubicBezTo>
                    <a:pt x="21600" y="14486"/>
                    <a:pt x="21600" y="14486"/>
                    <a:pt x="21600" y="14486"/>
                  </a:cubicBezTo>
                  <a:cubicBezTo>
                    <a:pt x="21600" y="14486"/>
                    <a:pt x="21600" y="14486"/>
                    <a:pt x="21600" y="14486"/>
                  </a:cubicBezTo>
                  <a:cubicBezTo>
                    <a:pt x="21600" y="14486"/>
                    <a:pt x="21600" y="13622"/>
                    <a:pt x="21600" y="13622"/>
                  </a:cubicBezTo>
                  <a:cubicBezTo>
                    <a:pt x="20892" y="12758"/>
                    <a:pt x="20184" y="10166"/>
                    <a:pt x="19475" y="7574"/>
                  </a:cubicBezTo>
                  <a:lnTo>
                    <a:pt x="19121" y="671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6" name="Shape 4773"/>
            <p:cNvSpPr/>
            <p:nvPr/>
          </p:nvSpPr>
          <p:spPr>
            <a:xfrm>
              <a:off x="3979532" y="4707466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7" name="Shape 4774"/>
            <p:cNvSpPr/>
            <p:nvPr/>
          </p:nvSpPr>
          <p:spPr>
            <a:xfrm>
              <a:off x="3979532" y="4715846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8" name="Shape 4775"/>
            <p:cNvSpPr/>
            <p:nvPr/>
          </p:nvSpPr>
          <p:spPr>
            <a:xfrm>
              <a:off x="3979532" y="4711658"/>
              <a:ext cx="2541" cy="635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29" name="Shape 4776"/>
            <p:cNvSpPr/>
            <p:nvPr/>
          </p:nvSpPr>
          <p:spPr>
            <a:xfrm>
              <a:off x="4219793" y="4789162"/>
              <a:ext cx="6351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0" name="Shape 4777"/>
            <p:cNvSpPr/>
            <p:nvPr/>
          </p:nvSpPr>
          <p:spPr>
            <a:xfrm>
              <a:off x="4243603" y="4766120"/>
              <a:ext cx="6351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0" y="0"/>
                    <a:pt x="21600" y="0"/>
                  </a:cubicBez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1" name="Shape 4778"/>
            <p:cNvSpPr/>
            <p:nvPr/>
          </p:nvSpPr>
          <p:spPr>
            <a:xfrm>
              <a:off x="4241439" y="4770311"/>
              <a:ext cx="6351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21600"/>
                    <a:pt x="21600" y="2160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2" name="Shape 4779"/>
            <p:cNvSpPr/>
            <p:nvPr/>
          </p:nvSpPr>
          <p:spPr>
            <a:xfrm>
              <a:off x="3995694" y="4064385"/>
              <a:ext cx="367969" cy="137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1" extrusionOk="0">
                  <a:moveTo>
                    <a:pt x="16989" y="14453"/>
                  </a:moveTo>
                  <a:cubicBezTo>
                    <a:pt x="16261" y="14453"/>
                    <a:pt x="14562" y="12547"/>
                    <a:pt x="12620" y="10006"/>
                  </a:cubicBezTo>
                  <a:cubicBezTo>
                    <a:pt x="9951" y="6829"/>
                    <a:pt x="6796" y="2382"/>
                    <a:pt x="3640" y="476"/>
                  </a:cubicBezTo>
                  <a:cubicBezTo>
                    <a:pt x="2427" y="-159"/>
                    <a:pt x="1213" y="-159"/>
                    <a:pt x="0" y="476"/>
                  </a:cubicBezTo>
                  <a:cubicBezTo>
                    <a:pt x="1213" y="1112"/>
                    <a:pt x="1942" y="3653"/>
                    <a:pt x="1942" y="5559"/>
                  </a:cubicBezTo>
                  <a:cubicBezTo>
                    <a:pt x="1942" y="5559"/>
                    <a:pt x="2427" y="6829"/>
                    <a:pt x="6067" y="6829"/>
                  </a:cubicBezTo>
                  <a:cubicBezTo>
                    <a:pt x="7766" y="7465"/>
                    <a:pt x="8737" y="9370"/>
                    <a:pt x="9708" y="11276"/>
                  </a:cubicBezTo>
                  <a:cubicBezTo>
                    <a:pt x="10436" y="13182"/>
                    <a:pt x="10921" y="14453"/>
                    <a:pt x="12135" y="15088"/>
                  </a:cubicBezTo>
                  <a:cubicBezTo>
                    <a:pt x="12863" y="15723"/>
                    <a:pt x="13348" y="16359"/>
                    <a:pt x="13591" y="17629"/>
                  </a:cubicBezTo>
                  <a:cubicBezTo>
                    <a:pt x="13834" y="18265"/>
                    <a:pt x="13591" y="19535"/>
                    <a:pt x="13591" y="20170"/>
                  </a:cubicBezTo>
                  <a:cubicBezTo>
                    <a:pt x="13591" y="20170"/>
                    <a:pt x="13348" y="20806"/>
                    <a:pt x="13348" y="20806"/>
                  </a:cubicBezTo>
                  <a:cubicBezTo>
                    <a:pt x="13348" y="20806"/>
                    <a:pt x="13348" y="20806"/>
                    <a:pt x="13591" y="20806"/>
                  </a:cubicBezTo>
                  <a:cubicBezTo>
                    <a:pt x="13834" y="21441"/>
                    <a:pt x="15290" y="21441"/>
                    <a:pt x="16989" y="21441"/>
                  </a:cubicBezTo>
                  <a:cubicBezTo>
                    <a:pt x="19416" y="21441"/>
                    <a:pt x="21115" y="20806"/>
                    <a:pt x="21600" y="20806"/>
                  </a:cubicBezTo>
                  <a:cubicBezTo>
                    <a:pt x="21115" y="18900"/>
                    <a:pt x="18445" y="14453"/>
                    <a:pt x="16989" y="144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3" name="Shape 4780"/>
            <p:cNvSpPr/>
            <p:nvPr/>
          </p:nvSpPr>
          <p:spPr>
            <a:xfrm>
              <a:off x="3904785" y="4071747"/>
              <a:ext cx="69265" cy="41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3812" y="21600"/>
                    <a:pt x="12706" y="10800"/>
                    <a:pt x="17788" y="4320"/>
                  </a:cubicBezTo>
                  <a:cubicBezTo>
                    <a:pt x="20329" y="2160"/>
                    <a:pt x="20329" y="2160"/>
                    <a:pt x="20329" y="2160"/>
                  </a:cubicBezTo>
                  <a:cubicBezTo>
                    <a:pt x="20329" y="2160"/>
                    <a:pt x="21600" y="0"/>
                    <a:pt x="21600" y="0"/>
                  </a:cubicBezTo>
                  <a:cubicBezTo>
                    <a:pt x="10165" y="6480"/>
                    <a:pt x="1271" y="1728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4" name="Shape 4781"/>
            <p:cNvSpPr/>
            <p:nvPr/>
          </p:nvSpPr>
          <p:spPr>
            <a:xfrm>
              <a:off x="4194829" y="4289602"/>
              <a:ext cx="73595" cy="16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200"/>
                  </a:moveTo>
                  <a:cubicBezTo>
                    <a:pt x="18000" y="10800"/>
                    <a:pt x="9600" y="0"/>
                    <a:pt x="1200" y="0"/>
                  </a:cubicBezTo>
                  <a:cubicBezTo>
                    <a:pt x="1200" y="0"/>
                    <a:pt x="1200" y="0"/>
                    <a:pt x="0" y="0"/>
                  </a:cubicBezTo>
                  <a:cubicBezTo>
                    <a:pt x="3600" y="10800"/>
                    <a:pt x="12000" y="21600"/>
                    <a:pt x="18000" y="21600"/>
                  </a:cubicBezTo>
                  <a:cubicBezTo>
                    <a:pt x="19200" y="21600"/>
                    <a:pt x="20400" y="21600"/>
                    <a:pt x="21600" y="16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5" name="Shape 4782"/>
            <p:cNvSpPr/>
            <p:nvPr/>
          </p:nvSpPr>
          <p:spPr>
            <a:xfrm>
              <a:off x="4718642" y="4281223"/>
              <a:ext cx="64936" cy="20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20"/>
                  </a:moveTo>
                  <a:cubicBezTo>
                    <a:pt x="0" y="4320"/>
                    <a:pt x="0" y="8640"/>
                    <a:pt x="0" y="8640"/>
                  </a:cubicBezTo>
                  <a:cubicBezTo>
                    <a:pt x="2880" y="17280"/>
                    <a:pt x="7200" y="21600"/>
                    <a:pt x="10080" y="21600"/>
                  </a:cubicBezTo>
                  <a:cubicBezTo>
                    <a:pt x="14400" y="21600"/>
                    <a:pt x="20160" y="12960"/>
                    <a:pt x="21600" y="8640"/>
                  </a:cubicBezTo>
                  <a:cubicBezTo>
                    <a:pt x="20160" y="8640"/>
                    <a:pt x="14400" y="0"/>
                    <a:pt x="7200" y="0"/>
                  </a:cubicBezTo>
                  <a:cubicBezTo>
                    <a:pt x="2880" y="0"/>
                    <a:pt x="0" y="4320"/>
                    <a:pt x="0" y="43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6" name="Shape 4783"/>
            <p:cNvSpPr/>
            <p:nvPr/>
          </p:nvSpPr>
          <p:spPr>
            <a:xfrm>
              <a:off x="1846928" y="2595580"/>
              <a:ext cx="250605" cy="138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8" h="21038" extrusionOk="0">
                  <a:moveTo>
                    <a:pt x="19684" y="20588"/>
                  </a:moveTo>
                  <a:cubicBezTo>
                    <a:pt x="20016" y="20588"/>
                    <a:pt x="20016" y="20588"/>
                    <a:pt x="20016" y="20588"/>
                  </a:cubicBezTo>
                  <a:cubicBezTo>
                    <a:pt x="20016" y="19988"/>
                    <a:pt x="20016" y="19388"/>
                    <a:pt x="20016" y="18788"/>
                  </a:cubicBezTo>
                  <a:cubicBezTo>
                    <a:pt x="20681" y="16988"/>
                    <a:pt x="19019" y="18188"/>
                    <a:pt x="17690" y="16388"/>
                  </a:cubicBezTo>
                  <a:cubicBezTo>
                    <a:pt x="16693" y="13988"/>
                    <a:pt x="14035" y="14588"/>
                    <a:pt x="13370" y="12788"/>
                  </a:cubicBezTo>
                  <a:cubicBezTo>
                    <a:pt x="13038" y="10388"/>
                    <a:pt x="10379" y="3788"/>
                    <a:pt x="9050" y="3788"/>
                  </a:cubicBezTo>
                  <a:cubicBezTo>
                    <a:pt x="7721" y="3788"/>
                    <a:pt x="5727" y="3788"/>
                    <a:pt x="4066" y="1988"/>
                  </a:cubicBezTo>
                  <a:cubicBezTo>
                    <a:pt x="2404" y="-412"/>
                    <a:pt x="1407" y="-412"/>
                    <a:pt x="410" y="788"/>
                  </a:cubicBezTo>
                  <a:cubicBezTo>
                    <a:pt x="-919" y="1988"/>
                    <a:pt x="1407" y="2588"/>
                    <a:pt x="1407" y="3788"/>
                  </a:cubicBezTo>
                  <a:cubicBezTo>
                    <a:pt x="1407" y="5588"/>
                    <a:pt x="2072" y="6188"/>
                    <a:pt x="3069" y="6188"/>
                  </a:cubicBezTo>
                  <a:cubicBezTo>
                    <a:pt x="4066" y="5588"/>
                    <a:pt x="4730" y="9188"/>
                    <a:pt x="5727" y="9788"/>
                  </a:cubicBezTo>
                  <a:cubicBezTo>
                    <a:pt x="6724" y="9788"/>
                    <a:pt x="7056" y="12788"/>
                    <a:pt x="8386" y="12788"/>
                  </a:cubicBezTo>
                  <a:cubicBezTo>
                    <a:pt x="9383" y="12788"/>
                    <a:pt x="9715" y="15188"/>
                    <a:pt x="10379" y="16388"/>
                  </a:cubicBezTo>
                  <a:cubicBezTo>
                    <a:pt x="10712" y="17588"/>
                    <a:pt x="12041" y="16388"/>
                    <a:pt x="12041" y="17588"/>
                  </a:cubicBezTo>
                  <a:cubicBezTo>
                    <a:pt x="12041" y="18788"/>
                    <a:pt x="12706" y="19388"/>
                    <a:pt x="13370" y="20588"/>
                  </a:cubicBezTo>
                  <a:cubicBezTo>
                    <a:pt x="14035" y="20588"/>
                    <a:pt x="14035" y="20588"/>
                    <a:pt x="14035" y="20588"/>
                  </a:cubicBezTo>
                  <a:cubicBezTo>
                    <a:pt x="16361" y="21188"/>
                    <a:pt x="18355" y="21188"/>
                    <a:pt x="19684" y="205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7" name="Shape 4784"/>
            <p:cNvSpPr/>
            <p:nvPr/>
          </p:nvSpPr>
          <p:spPr>
            <a:xfrm>
              <a:off x="2967119" y="661596"/>
              <a:ext cx="334183" cy="17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0" h="19168" extrusionOk="0">
                  <a:moveTo>
                    <a:pt x="16062" y="2097"/>
                  </a:moveTo>
                  <a:cubicBezTo>
                    <a:pt x="16062" y="4257"/>
                    <a:pt x="13117" y="1665"/>
                    <a:pt x="10908" y="369"/>
                  </a:cubicBezTo>
                  <a:cubicBezTo>
                    <a:pt x="8699" y="-1359"/>
                    <a:pt x="10171" y="3393"/>
                    <a:pt x="11890" y="5985"/>
                  </a:cubicBezTo>
                  <a:cubicBezTo>
                    <a:pt x="13608" y="8577"/>
                    <a:pt x="10908" y="7281"/>
                    <a:pt x="8699" y="4257"/>
                  </a:cubicBezTo>
                  <a:cubicBezTo>
                    <a:pt x="6244" y="1665"/>
                    <a:pt x="6490" y="6417"/>
                    <a:pt x="7717" y="7713"/>
                  </a:cubicBezTo>
                  <a:cubicBezTo>
                    <a:pt x="8699" y="9441"/>
                    <a:pt x="7471" y="11601"/>
                    <a:pt x="5999" y="8145"/>
                  </a:cubicBezTo>
                  <a:cubicBezTo>
                    <a:pt x="4526" y="4689"/>
                    <a:pt x="3790" y="801"/>
                    <a:pt x="1335" y="801"/>
                  </a:cubicBezTo>
                  <a:cubicBezTo>
                    <a:pt x="-874" y="369"/>
                    <a:pt x="108" y="4689"/>
                    <a:pt x="1090" y="6849"/>
                  </a:cubicBezTo>
                  <a:cubicBezTo>
                    <a:pt x="2317" y="9441"/>
                    <a:pt x="3544" y="10305"/>
                    <a:pt x="5508" y="12033"/>
                  </a:cubicBezTo>
                  <a:cubicBezTo>
                    <a:pt x="7471" y="14193"/>
                    <a:pt x="10662" y="11169"/>
                    <a:pt x="12135" y="12033"/>
                  </a:cubicBezTo>
                  <a:cubicBezTo>
                    <a:pt x="13608" y="12465"/>
                    <a:pt x="10417" y="15921"/>
                    <a:pt x="11399" y="18081"/>
                  </a:cubicBezTo>
                  <a:cubicBezTo>
                    <a:pt x="12381" y="20241"/>
                    <a:pt x="15081" y="18513"/>
                    <a:pt x="17290" y="18513"/>
                  </a:cubicBezTo>
                  <a:cubicBezTo>
                    <a:pt x="19253" y="18081"/>
                    <a:pt x="18271" y="15921"/>
                    <a:pt x="19499" y="14625"/>
                  </a:cubicBezTo>
                  <a:cubicBezTo>
                    <a:pt x="20726" y="12897"/>
                    <a:pt x="18271" y="13329"/>
                    <a:pt x="19253" y="9441"/>
                  </a:cubicBezTo>
                  <a:cubicBezTo>
                    <a:pt x="20235" y="5985"/>
                    <a:pt x="16308" y="-63"/>
                    <a:pt x="16062" y="209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8" name="Shape 4785"/>
            <p:cNvSpPr/>
            <p:nvPr/>
          </p:nvSpPr>
          <p:spPr>
            <a:xfrm>
              <a:off x="3171706" y="338002"/>
              <a:ext cx="65201" cy="39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144" h="12788" extrusionOk="0">
                  <a:moveTo>
                    <a:pt x="13768" y="10224"/>
                  </a:moveTo>
                  <a:cubicBezTo>
                    <a:pt x="17224" y="2601"/>
                    <a:pt x="-4376" y="-3752"/>
                    <a:pt x="808" y="2601"/>
                  </a:cubicBezTo>
                  <a:cubicBezTo>
                    <a:pt x="4264" y="6413"/>
                    <a:pt x="11176" y="17848"/>
                    <a:pt x="13768" y="1022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39" name="Shape 4786"/>
            <p:cNvSpPr/>
            <p:nvPr/>
          </p:nvSpPr>
          <p:spPr>
            <a:xfrm>
              <a:off x="3770139" y="1587507"/>
              <a:ext cx="316851" cy="19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9" h="19949" extrusionOk="0">
                  <a:moveTo>
                    <a:pt x="21069" y="15834"/>
                  </a:moveTo>
                  <a:cubicBezTo>
                    <a:pt x="21342" y="13796"/>
                    <a:pt x="16420" y="12981"/>
                    <a:pt x="16694" y="10536"/>
                  </a:cubicBezTo>
                  <a:cubicBezTo>
                    <a:pt x="16967" y="8498"/>
                    <a:pt x="12319" y="6460"/>
                    <a:pt x="10679" y="5238"/>
                  </a:cubicBezTo>
                  <a:cubicBezTo>
                    <a:pt x="9312" y="4015"/>
                    <a:pt x="6851" y="3608"/>
                    <a:pt x="6851" y="1162"/>
                  </a:cubicBezTo>
                  <a:cubicBezTo>
                    <a:pt x="6851" y="-1283"/>
                    <a:pt x="3570" y="347"/>
                    <a:pt x="3570" y="4015"/>
                  </a:cubicBezTo>
                  <a:cubicBezTo>
                    <a:pt x="3296" y="7683"/>
                    <a:pt x="1929" y="6868"/>
                    <a:pt x="2750" y="10536"/>
                  </a:cubicBezTo>
                  <a:cubicBezTo>
                    <a:pt x="3296" y="13796"/>
                    <a:pt x="-258" y="14611"/>
                    <a:pt x="15" y="16649"/>
                  </a:cubicBezTo>
                  <a:cubicBezTo>
                    <a:pt x="562" y="18279"/>
                    <a:pt x="2203" y="16242"/>
                    <a:pt x="3843" y="16242"/>
                  </a:cubicBezTo>
                  <a:cubicBezTo>
                    <a:pt x="5484" y="16242"/>
                    <a:pt x="3570" y="19909"/>
                    <a:pt x="5484" y="19909"/>
                  </a:cubicBezTo>
                  <a:cubicBezTo>
                    <a:pt x="7124" y="20317"/>
                    <a:pt x="10132" y="17464"/>
                    <a:pt x="10679" y="15834"/>
                  </a:cubicBezTo>
                  <a:cubicBezTo>
                    <a:pt x="11499" y="14204"/>
                    <a:pt x="12866" y="13389"/>
                    <a:pt x="14780" y="15426"/>
                  </a:cubicBezTo>
                  <a:cubicBezTo>
                    <a:pt x="16694" y="17464"/>
                    <a:pt x="20795" y="17872"/>
                    <a:pt x="21069" y="158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0" name="Shape 4787"/>
            <p:cNvSpPr/>
            <p:nvPr/>
          </p:nvSpPr>
          <p:spPr>
            <a:xfrm>
              <a:off x="3928957" y="1800779"/>
              <a:ext cx="88772" cy="56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73" h="14448" extrusionOk="0">
                  <a:moveTo>
                    <a:pt x="1551" y="13288"/>
                  </a:moveTo>
                  <a:cubicBezTo>
                    <a:pt x="7311" y="18431"/>
                    <a:pt x="15951" y="5060"/>
                    <a:pt x="15231" y="945"/>
                  </a:cubicBezTo>
                  <a:cubicBezTo>
                    <a:pt x="14511" y="-3169"/>
                    <a:pt x="-5649" y="7117"/>
                    <a:pt x="1551" y="132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1" name="Shape 4788"/>
            <p:cNvSpPr/>
            <p:nvPr/>
          </p:nvSpPr>
          <p:spPr>
            <a:xfrm>
              <a:off x="3326372" y="782875"/>
              <a:ext cx="163622" cy="846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42" h="16777" extrusionOk="0">
                  <a:moveTo>
                    <a:pt x="15838" y="16673"/>
                  </a:moveTo>
                  <a:cubicBezTo>
                    <a:pt x="19974" y="16673"/>
                    <a:pt x="18136" y="7873"/>
                    <a:pt x="13540" y="1473"/>
                  </a:cubicBezTo>
                  <a:cubicBezTo>
                    <a:pt x="8944" y="-4127"/>
                    <a:pt x="-1626" y="7873"/>
                    <a:pt x="212" y="10273"/>
                  </a:cubicBezTo>
                  <a:cubicBezTo>
                    <a:pt x="2510" y="13473"/>
                    <a:pt x="11702" y="17473"/>
                    <a:pt x="15838" y="166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2" name="Shape 4789"/>
            <p:cNvSpPr/>
            <p:nvPr/>
          </p:nvSpPr>
          <p:spPr>
            <a:xfrm>
              <a:off x="3329568" y="647183"/>
              <a:ext cx="800329" cy="232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9" h="20681" extrusionOk="0">
                  <a:moveTo>
                    <a:pt x="5638" y="16055"/>
                  </a:moveTo>
                  <a:cubicBezTo>
                    <a:pt x="5965" y="19596"/>
                    <a:pt x="6402" y="17117"/>
                    <a:pt x="7056" y="18533"/>
                  </a:cubicBezTo>
                  <a:cubicBezTo>
                    <a:pt x="7602" y="19950"/>
                    <a:pt x="8584" y="21012"/>
                    <a:pt x="9020" y="19596"/>
                  </a:cubicBezTo>
                  <a:cubicBezTo>
                    <a:pt x="9565" y="18179"/>
                    <a:pt x="9784" y="17117"/>
                    <a:pt x="9893" y="18179"/>
                  </a:cubicBezTo>
                  <a:cubicBezTo>
                    <a:pt x="10220" y="20304"/>
                    <a:pt x="11420" y="20658"/>
                    <a:pt x="14038" y="20658"/>
                  </a:cubicBezTo>
                  <a:cubicBezTo>
                    <a:pt x="16656" y="21012"/>
                    <a:pt x="16002" y="17117"/>
                    <a:pt x="16765" y="18533"/>
                  </a:cubicBezTo>
                  <a:cubicBezTo>
                    <a:pt x="17529" y="19950"/>
                    <a:pt x="19274" y="19950"/>
                    <a:pt x="20038" y="19596"/>
                  </a:cubicBezTo>
                  <a:cubicBezTo>
                    <a:pt x="20802" y="18887"/>
                    <a:pt x="21129" y="14992"/>
                    <a:pt x="21129" y="13222"/>
                  </a:cubicBezTo>
                  <a:cubicBezTo>
                    <a:pt x="21020" y="11097"/>
                    <a:pt x="15238" y="9681"/>
                    <a:pt x="14147" y="11451"/>
                  </a:cubicBezTo>
                  <a:cubicBezTo>
                    <a:pt x="13165" y="13576"/>
                    <a:pt x="11529" y="10743"/>
                    <a:pt x="10656" y="12160"/>
                  </a:cubicBezTo>
                  <a:cubicBezTo>
                    <a:pt x="9893" y="13576"/>
                    <a:pt x="10111" y="10389"/>
                    <a:pt x="8693" y="10035"/>
                  </a:cubicBezTo>
                  <a:cubicBezTo>
                    <a:pt x="7165" y="10035"/>
                    <a:pt x="8802" y="7556"/>
                    <a:pt x="9020" y="6494"/>
                  </a:cubicBezTo>
                  <a:cubicBezTo>
                    <a:pt x="9347" y="5432"/>
                    <a:pt x="6838" y="2599"/>
                    <a:pt x="5747" y="3307"/>
                  </a:cubicBezTo>
                  <a:cubicBezTo>
                    <a:pt x="4765" y="4015"/>
                    <a:pt x="4111" y="2245"/>
                    <a:pt x="3129" y="828"/>
                  </a:cubicBezTo>
                  <a:cubicBezTo>
                    <a:pt x="2147" y="-588"/>
                    <a:pt x="-471" y="-234"/>
                    <a:pt x="74" y="2245"/>
                  </a:cubicBezTo>
                  <a:cubicBezTo>
                    <a:pt x="402" y="4015"/>
                    <a:pt x="3565" y="7556"/>
                    <a:pt x="3893" y="5786"/>
                  </a:cubicBezTo>
                  <a:cubicBezTo>
                    <a:pt x="4220" y="4015"/>
                    <a:pt x="5093" y="7910"/>
                    <a:pt x="5529" y="10035"/>
                  </a:cubicBezTo>
                  <a:cubicBezTo>
                    <a:pt x="6074" y="11805"/>
                    <a:pt x="5202" y="12514"/>
                    <a:pt x="5638" y="1605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3" name="Shape 4790"/>
            <p:cNvSpPr/>
            <p:nvPr/>
          </p:nvSpPr>
          <p:spPr>
            <a:xfrm>
              <a:off x="2282971" y="942538"/>
              <a:ext cx="851246" cy="439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7" h="21180" extrusionOk="0">
                  <a:moveTo>
                    <a:pt x="19583" y="15973"/>
                  </a:moveTo>
                  <a:cubicBezTo>
                    <a:pt x="19893" y="15394"/>
                    <a:pt x="21134" y="17323"/>
                    <a:pt x="21237" y="15973"/>
                  </a:cubicBezTo>
                  <a:cubicBezTo>
                    <a:pt x="21237" y="14430"/>
                    <a:pt x="19790" y="13851"/>
                    <a:pt x="19170" y="13080"/>
                  </a:cubicBezTo>
                  <a:cubicBezTo>
                    <a:pt x="18550" y="12309"/>
                    <a:pt x="18240" y="12694"/>
                    <a:pt x="17310" y="11344"/>
                  </a:cubicBezTo>
                  <a:cubicBezTo>
                    <a:pt x="16276" y="9994"/>
                    <a:pt x="17516" y="9223"/>
                    <a:pt x="16793" y="8259"/>
                  </a:cubicBezTo>
                  <a:cubicBezTo>
                    <a:pt x="16070" y="7101"/>
                    <a:pt x="15863" y="4209"/>
                    <a:pt x="16380" y="3244"/>
                  </a:cubicBezTo>
                  <a:cubicBezTo>
                    <a:pt x="16896" y="2280"/>
                    <a:pt x="17413" y="930"/>
                    <a:pt x="16483" y="159"/>
                  </a:cubicBezTo>
                  <a:cubicBezTo>
                    <a:pt x="15553" y="-420"/>
                    <a:pt x="14106" y="737"/>
                    <a:pt x="14209" y="1123"/>
                  </a:cubicBezTo>
                  <a:cubicBezTo>
                    <a:pt x="14416" y="1509"/>
                    <a:pt x="15656" y="2859"/>
                    <a:pt x="15656" y="3437"/>
                  </a:cubicBezTo>
                  <a:cubicBezTo>
                    <a:pt x="15656" y="4016"/>
                    <a:pt x="14519" y="1894"/>
                    <a:pt x="14106" y="2280"/>
                  </a:cubicBezTo>
                  <a:cubicBezTo>
                    <a:pt x="13693" y="2859"/>
                    <a:pt x="13176" y="1316"/>
                    <a:pt x="12866" y="2280"/>
                  </a:cubicBezTo>
                  <a:cubicBezTo>
                    <a:pt x="12452" y="3244"/>
                    <a:pt x="13279" y="6716"/>
                    <a:pt x="13589" y="7680"/>
                  </a:cubicBezTo>
                  <a:cubicBezTo>
                    <a:pt x="13899" y="8644"/>
                    <a:pt x="13279" y="8644"/>
                    <a:pt x="12866" y="8837"/>
                  </a:cubicBezTo>
                  <a:cubicBezTo>
                    <a:pt x="12452" y="9030"/>
                    <a:pt x="12452" y="6137"/>
                    <a:pt x="12039" y="4980"/>
                  </a:cubicBezTo>
                  <a:cubicBezTo>
                    <a:pt x="11626" y="4016"/>
                    <a:pt x="9972" y="2666"/>
                    <a:pt x="9869" y="3437"/>
                  </a:cubicBezTo>
                  <a:cubicBezTo>
                    <a:pt x="9765" y="4209"/>
                    <a:pt x="10902" y="4209"/>
                    <a:pt x="10695" y="5366"/>
                  </a:cubicBezTo>
                  <a:cubicBezTo>
                    <a:pt x="10592" y="6330"/>
                    <a:pt x="9972" y="4594"/>
                    <a:pt x="9352" y="5559"/>
                  </a:cubicBezTo>
                  <a:cubicBezTo>
                    <a:pt x="8835" y="6330"/>
                    <a:pt x="8938" y="5751"/>
                    <a:pt x="9042" y="4980"/>
                  </a:cubicBezTo>
                  <a:cubicBezTo>
                    <a:pt x="9145" y="4016"/>
                    <a:pt x="8215" y="3051"/>
                    <a:pt x="7181" y="3244"/>
                  </a:cubicBezTo>
                  <a:cubicBezTo>
                    <a:pt x="6148" y="3437"/>
                    <a:pt x="6665" y="4787"/>
                    <a:pt x="6355" y="5366"/>
                  </a:cubicBezTo>
                  <a:cubicBezTo>
                    <a:pt x="6045" y="5751"/>
                    <a:pt x="4494" y="4980"/>
                    <a:pt x="5528" y="4594"/>
                  </a:cubicBezTo>
                  <a:cubicBezTo>
                    <a:pt x="6458" y="4209"/>
                    <a:pt x="6045" y="3244"/>
                    <a:pt x="5735" y="2087"/>
                  </a:cubicBezTo>
                  <a:cubicBezTo>
                    <a:pt x="5321" y="1123"/>
                    <a:pt x="4391" y="2280"/>
                    <a:pt x="2737" y="3437"/>
                  </a:cubicBezTo>
                  <a:cubicBezTo>
                    <a:pt x="1187" y="4401"/>
                    <a:pt x="464" y="5559"/>
                    <a:pt x="670" y="5751"/>
                  </a:cubicBezTo>
                  <a:cubicBezTo>
                    <a:pt x="877" y="5751"/>
                    <a:pt x="877" y="6330"/>
                    <a:pt x="257" y="7294"/>
                  </a:cubicBezTo>
                  <a:cubicBezTo>
                    <a:pt x="-363" y="8259"/>
                    <a:pt x="257" y="9030"/>
                    <a:pt x="877" y="9030"/>
                  </a:cubicBezTo>
                  <a:cubicBezTo>
                    <a:pt x="1394" y="9030"/>
                    <a:pt x="981" y="9994"/>
                    <a:pt x="1291" y="10187"/>
                  </a:cubicBezTo>
                  <a:cubicBezTo>
                    <a:pt x="1704" y="10380"/>
                    <a:pt x="3564" y="8837"/>
                    <a:pt x="4081" y="9416"/>
                  </a:cubicBezTo>
                  <a:cubicBezTo>
                    <a:pt x="4598" y="10187"/>
                    <a:pt x="981" y="10573"/>
                    <a:pt x="981" y="11730"/>
                  </a:cubicBezTo>
                  <a:cubicBezTo>
                    <a:pt x="981" y="12887"/>
                    <a:pt x="2944" y="13466"/>
                    <a:pt x="4391" y="13080"/>
                  </a:cubicBezTo>
                  <a:cubicBezTo>
                    <a:pt x="5838" y="12501"/>
                    <a:pt x="8422" y="13466"/>
                    <a:pt x="8422" y="14044"/>
                  </a:cubicBezTo>
                  <a:cubicBezTo>
                    <a:pt x="8422" y="14816"/>
                    <a:pt x="6665" y="14623"/>
                    <a:pt x="5425" y="14430"/>
                  </a:cubicBezTo>
                  <a:cubicBezTo>
                    <a:pt x="4081" y="14430"/>
                    <a:pt x="1911" y="15201"/>
                    <a:pt x="2014" y="15973"/>
                  </a:cubicBezTo>
                  <a:cubicBezTo>
                    <a:pt x="2117" y="16744"/>
                    <a:pt x="2221" y="16744"/>
                    <a:pt x="3564" y="17901"/>
                  </a:cubicBezTo>
                  <a:cubicBezTo>
                    <a:pt x="4908" y="19059"/>
                    <a:pt x="6355" y="17323"/>
                    <a:pt x="6251" y="19059"/>
                  </a:cubicBezTo>
                  <a:cubicBezTo>
                    <a:pt x="6251" y="20601"/>
                    <a:pt x="6975" y="20987"/>
                    <a:pt x="8835" y="21180"/>
                  </a:cubicBezTo>
                  <a:cubicBezTo>
                    <a:pt x="10592" y="21180"/>
                    <a:pt x="11419" y="19637"/>
                    <a:pt x="12349" y="19637"/>
                  </a:cubicBezTo>
                  <a:cubicBezTo>
                    <a:pt x="13176" y="19830"/>
                    <a:pt x="13589" y="19444"/>
                    <a:pt x="14003" y="18287"/>
                  </a:cubicBezTo>
                  <a:cubicBezTo>
                    <a:pt x="14416" y="17130"/>
                    <a:pt x="14829" y="17901"/>
                    <a:pt x="14933" y="18480"/>
                  </a:cubicBezTo>
                  <a:cubicBezTo>
                    <a:pt x="15036" y="19059"/>
                    <a:pt x="16173" y="18866"/>
                    <a:pt x="16380" y="19444"/>
                  </a:cubicBezTo>
                  <a:cubicBezTo>
                    <a:pt x="17103" y="20601"/>
                    <a:pt x="19273" y="20216"/>
                    <a:pt x="20100" y="19444"/>
                  </a:cubicBezTo>
                  <a:cubicBezTo>
                    <a:pt x="20927" y="18673"/>
                    <a:pt x="19687" y="16551"/>
                    <a:pt x="19273" y="17516"/>
                  </a:cubicBezTo>
                  <a:cubicBezTo>
                    <a:pt x="18860" y="18480"/>
                    <a:pt x="18550" y="17901"/>
                    <a:pt x="18447" y="17516"/>
                  </a:cubicBezTo>
                  <a:cubicBezTo>
                    <a:pt x="18343" y="16937"/>
                    <a:pt x="19273" y="16744"/>
                    <a:pt x="19583" y="159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4" name="Shape 4791"/>
            <p:cNvSpPr/>
            <p:nvPr/>
          </p:nvSpPr>
          <p:spPr>
            <a:xfrm>
              <a:off x="3055996" y="908302"/>
              <a:ext cx="291724" cy="246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18984" extrusionOk="0">
                  <a:moveTo>
                    <a:pt x="10058" y="18229"/>
                  </a:moveTo>
                  <a:cubicBezTo>
                    <a:pt x="13143" y="20663"/>
                    <a:pt x="12302" y="16404"/>
                    <a:pt x="15668" y="16708"/>
                  </a:cubicBezTo>
                  <a:cubicBezTo>
                    <a:pt x="19315" y="16708"/>
                    <a:pt x="19315" y="10624"/>
                    <a:pt x="19876" y="8190"/>
                  </a:cubicBezTo>
                  <a:cubicBezTo>
                    <a:pt x="20437" y="6060"/>
                    <a:pt x="17071" y="6060"/>
                    <a:pt x="17912" y="7886"/>
                  </a:cubicBezTo>
                  <a:cubicBezTo>
                    <a:pt x="18754" y="9407"/>
                    <a:pt x="17912" y="11232"/>
                    <a:pt x="17632" y="9102"/>
                  </a:cubicBezTo>
                  <a:cubicBezTo>
                    <a:pt x="17351" y="7277"/>
                    <a:pt x="14546" y="9102"/>
                    <a:pt x="13705" y="7581"/>
                  </a:cubicBezTo>
                  <a:cubicBezTo>
                    <a:pt x="12582" y="6060"/>
                    <a:pt x="16790" y="5756"/>
                    <a:pt x="17632" y="3931"/>
                  </a:cubicBezTo>
                  <a:cubicBezTo>
                    <a:pt x="18754" y="1801"/>
                    <a:pt x="14546" y="2105"/>
                    <a:pt x="15388" y="584"/>
                  </a:cubicBezTo>
                  <a:cubicBezTo>
                    <a:pt x="16510" y="-937"/>
                    <a:pt x="9216" y="888"/>
                    <a:pt x="11460" y="1801"/>
                  </a:cubicBezTo>
                  <a:cubicBezTo>
                    <a:pt x="13424" y="2714"/>
                    <a:pt x="11460" y="3931"/>
                    <a:pt x="9497" y="2409"/>
                  </a:cubicBezTo>
                  <a:cubicBezTo>
                    <a:pt x="7533" y="888"/>
                    <a:pt x="2203" y="3322"/>
                    <a:pt x="4167" y="5148"/>
                  </a:cubicBezTo>
                  <a:cubicBezTo>
                    <a:pt x="5569" y="6364"/>
                    <a:pt x="10338" y="4235"/>
                    <a:pt x="7533" y="8190"/>
                  </a:cubicBezTo>
                  <a:cubicBezTo>
                    <a:pt x="5008" y="12145"/>
                    <a:pt x="3886" y="6973"/>
                    <a:pt x="1362" y="7581"/>
                  </a:cubicBezTo>
                  <a:cubicBezTo>
                    <a:pt x="-1163" y="7886"/>
                    <a:pt x="-41" y="11232"/>
                    <a:pt x="3606" y="12449"/>
                  </a:cubicBezTo>
                  <a:cubicBezTo>
                    <a:pt x="7533" y="13666"/>
                    <a:pt x="6972" y="16100"/>
                    <a:pt x="10058" y="182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5" name="Shape 4792"/>
            <p:cNvSpPr/>
            <p:nvPr/>
          </p:nvSpPr>
          <p:spPr>
            <a:xfrm>
              <a:off x="2958038" y="791246"/>
              <a:ext cx="49163" cy="38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331" h="13241" extrusionOk="0">
                  <a:moveTo>
                    <a:pt x="14679" y="10489"/>
                  </a:moveTo>
                  <a:cubicBezTo>
                    <a:pt x="18491" y="5089"/>
                    <a:pt x="4515" y="-5711"/>
                    <a:pt x="703" y="3739"/>
                  </a:cubicBezTo>
                  <a:cubicBezTo>
                    <a:pt x="-3109" y="13189"/>
                    <a:pt x="9597" y="15889"/>
                    <a:pt x="14679" y="104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6" name="Shape 4793"/>
            <p:cNvSpPr/>
            <p:nvPr/>
          </p:nvSpPr>
          <p:spPr>
            <a:xfrm>
              <a:off x="3329926" y="197209"/>
              <a:ext cx="535898" cy="339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19678" extrusionOk="0">
                  <a:moveTo>
                    <a:pt x="753" y="9775"/>
                  </a:moveTo>
                  <a:cubicBezTo>
                    <a:pt x="2052" y="10694"/>
                    <a:pt x="1240" y="11843"/>
                    <a:pt x="2540" y="12532"/>
                  </a:cubicBezTo>
                  <a:cubicBezTo>
                    <a:pt x="3839" y="13451"/>
                    <a:pt x="7574" y="11613"/>
                    <a:pt x="7899" y="12762"/>
                  </a:cubicBezTo>
                  <a:cubicBezTo>
                    <a:pt x="8224" y="14141"/>
                    <a:pt x="4164" y="14141"/>
                    <a:pt x="4651" y="15060"/>
                  </a:cubicBezTo>
                  <a:cubicBezTo>
                    <a:pt x="5301" y="15749"/>
                    <a:pt x="7574" y="17128"/>
                    <a:pt x="7249" y="17817"/>
                  </a:cubicBezTo>
                  <a:cubicBezTo>
                    <a:pt x="6925" y="18507"/>
                    <a:pt x="11147" y="20345"/>
                    <a:pt x="11634" y="19426"/>
                  </a:cubicBezTo>
                  <a:cubicBezTo>
                    <a:pt x="11959" y="18507"/>
                    <a:pt x="13096" y="18736"/>
                    <a:pt x="14233" y="19426"/>
                  </a:cubicBezTo>
                  <a:cubicBezTo>
                    <a:pt x="15207" y="19885"/>
                    <a:pt x="15370" y="15749"/>
                    <a:pt x="16019" y="16439"/>
                  </a:cubicBezTo>
                  <a:cubicBezTo>
                    <a:pt x="16831" y="17128"/>
                    <a:pt x="16669" y="15060"/>
                    <a:pt x="17968" y="14371"/>
                  </a:cubicBezTo>
                  <a:cubicBezTo>
                    <a:pt x="19105" y="13681"/>
                    <a:pt x="20892" y="13681"/>
                    <a:pt x="21054" y="12762"/>
                  </a:cubicBezTo>
                  <a:cubicBezTo>
                    <a:pt x="21054" y="12302"/>
                    <a:pt x="20729" y="11383"/>
                    <a:pt x="19268" y="11613"/>
                  </a:cubicBezTo>
                  <a:cubicBezTo>
                    <a:pt x="17806" y="11843"/>
                    <a:pt x="16831" y="11154"/>
                    <a:pt x="17481" y="10005"/>
                  </a:cubicBezTo>
                  <a:cubicBezTo>
                    <a:pt x="18131" y="8856"/>
                    <a:pt x="15857" y="8396"/>
                    <a:pt x="16669" y="7477"/>
                  </a:cubicBezTo>
                  <a:cubicBezTo>
                    <a:pt x="17481" y="6558"/>
                    <a:pt x="15045" y="5639"/>
                    <a:pt x="15370" y="7017"/>
                  </a:cubicBezTo>
                  <a:cubicBezTo>
                    <a:pt x="15532" y="8396"/>
                    <a:pt x="13908" y="7247"/>
                    <a:pt x="13583" y="5868"/>
                  </a:cubicBezTo>
                  <a:cubicBezTo>
                    <a:pt x="13421" y="4719"/>
                    <a:pt x="10010" y="4260"/>
                    <a:pt x="7899" y="1502"/>
                  </a:cubicBezTo>
                  <a:cubicBezTo>
                    <a:pt x="5625" y="-1255"/>
                    <a:pt x="3352" y="583"/>
                    <a:pt x="4651" y="813"/>
                  </a:cubicBezTo>
                  <a:cubicBezTo>
                    <a:pt x="5950" y="1273"/>
                    <a:pt x="5950" y="2192"/>
                    <a:pt x="4813" y="1962"/>
                  </a:cubicBezTo>
                  <a:cubicBezTo>
                    <a:pt x="3839" y="1962"/>
                    <a:pt x="1890" y="2192"/>
                    <a:pt x="3677" y="3111"/>
                  </a:cubicBezTo>
                  <a:cubicBezTo>
                    <a:pt x="5301" y="4030"/>
                    <a:pt x="3514" y="4260"/>
                    <a:pt x="2052" y="4260"/>
                  </a:cubicBezTo>
                  <a:cubicBezTo>
                    <a:pt x="753" y="4260"/>
                    <a:pt x="591" y="6788"/>
                    <a:pt x="2377" y="7247"/>
                  </a:cubicBezTo>
                  <a:cubicBezTo>
                    <a:pt x="4164" y="7477"/>
                    <a:pt x="2865" y="9085"/>
                    <a:pt x="1403" y="8396"/>
                  </a:cubicBezTo>
                  <a:cubicBezTo>
                    <a:pt x="-59" y="7936"/>
                    <a:pt x="-546" y="8856"/>
                    <a:pt x="753" y="977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7" name="Shape 4794"/>
            <p:cNvSpPr/>
            <p:nvPr/>
          </p:nvSpPr>
          <p:spPr>
            <a:xfrm>
              <a:off x="3355388" y="569704"/>
              <a:ext cx="138482" cy="40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83" h="12422" extrusionOk="0">
                  <a:moveTo>
                    <a:pt x="18167" y="1163"/>
                  </a:moveTo>
                  <a:cubicBezTo>
                    <a:pt x="17627" y="-2649"/>
                    <a:pt x="-2893" y="3704"/>
                    <a:pt x="347" y="8786"/>
                  </a:cubicBezTo>
                  <a:cubicBezTo>
                    <a:pt x="5747" y="18951"/>
                    <a:pt x="18707" y="4975"/>
                    <a:pt x="18167" y="11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8" name="Shape 4795"/>
            <p:cNvSpPr/>
            <p:nvPr/>
          </p:nvSpPr>
          <p:spPr>
            <a:xfrm>
              <a:off x="2895712" y="570892"/>
              <a:ext cx="72642" cy="65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60" h="13464" extrusionOk="0">
                  <a:moveTo>
                    <a:pt x="16741" y="12161"/>
                  </a:moveTo>
                  <a:cubicBezTo>
                    <a:pt x="20668" y="8161"/>
                    <a:pt x="1032" y="-4639"/>
                    <a:pt x="50" y="1761"/>
                  </a:cubicBezTo>
                  <a:cubicBezTo>
                    <a:pt x="-932" y="7361"/>
                    <a:pt x="12813" y="16961"/>
                    <a:pt x="16741" y="121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49" name="Shape 4796"/>
            <p:cNvSpPr/>
            <p:nvPr/>
          </p:nvSpPr>
          <p:spPr>
            <a:xfrm>
              <a:off x="3261238" y="467309"/>
              <a:ext cx="153348" cy="97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7" h="18685" extrusionOk="0">
                  <a:moveTo>
                    <a:pt x="7141" y="18685"/>
                  </a:moveTo>
                  <a:cubicBezTo>
                    <a:pt x="11069" y="18685"/>
                    <a:pt x="14014" y="17940"/>
                    <a:pt x="16960" y="15706"/>
                  </a:cubicBezTo>
                  <a:cubicBezTo>
                    <a:pt x="20396" y="14216"/>
                    <a:pt x="15487" y="14216"/>
                    <a:pt x="17451" y="9747"/>
                  </a:cubicBezTo>
                  <a:cubicBezTo>
                    <a:pt x="19905" y="5278"/>
                    <a:pt x="12051" y="4533"/>
                    <a:pt x="11560" y="6023"/>
                  </a:cubicBezTo>
                  <a:cubicBezTo>
                    <a:pt x="11069" y="7513"/>
                    <a:pt x="1741" y="-2915"/>
                    <a:pt x="269" y="809"/>
                  </a:cubicBezTo>
                  <a:cubicBezTo>
                    <a:pt x="-1204" y="3788"/>
                    <a:pt x="3705" y="18685"/>
                    <a:pt x="7141" y="186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0" name="Shape 4797"/>
            <p:cNvSpPr/>
            <p:nvPr/>
          </p:nvSpPr>
          <p:spPr>
            <a:xfrm>
              <a:off x="3586403" y="586097"/>
              <a:ext cx="73374" cy="44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075" h="14478" extrusionOk="0">
                  <a:moveTo>
                    <a:pt x="10690" y="1353"/>
                  </a:moveTo>
                  <a:cubicBezTo>
                    <a:pt x="3986" y="-4047"/>
                    <a:pt x="-4207" y="8103"/>
                    <a:pt x="2496" y="13503"/>
                  </a:cubicBezTo>
                  <a:cubicBezTo>
                    <a:pt x="8455" y="17553"/>
                    <a:pt x="17393" y="8103"/>
                    <a:pt x="10690" y="135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1" name="Shape 4798"/>
            <p:cNvSpPr/>
            <p:nvPr/>
          </p:nvSpPr>
          <p:spPr>
            <a:xfrm>
              <a:off x="2912283" y="409352"/>
              <a:ext cx="307492" cy="156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1" h="19691" extrusionOk="0">
                  <a:moveTo>
                    <a:pt x="2667" y="6606"/>
                  </a:moveTo>
                  <a:cubicBezTo>
                    <a:pt x="4247" y="4596"/>
                    <a:pt x="7145" y="8113"/>
                    <a:pt x="6618" y="10122"/>
                  </a:cubicBezTo>
                  <a:cubicBezTo>
                    <a:pt x="6091" y="12633"/>
                    <a:pt x="1613" y="10122"/>
                    <a:pt x="1877" y="11629"/>
                  </a:cubicBezTo>
                  <a:cubicBezTo>
                    <a:pt x="1877" y="12633"/>
                    <a:pt x="2403" y="15647"/>
                    <a:pt x="5564" y="13638"/>
                  </a:cubicBezTo>
                  <a:cubicBezTo>
                    <a:pt x="8725" y="12131"/>
                    <a:pt x="11359" y="13136"/>
                    <a:pt x="13467" y="16652"/>
                  </a:cubicBezTo>
                  <a:cubicBezTo>
                    <a:pt x="15574" y="19666"/>
                    <a:pt x="17681" y="21173"/>
                    <a:pt x="18999" y="17657"/>
                  </a:cubicBezTo>
                  <a:cubicBezTo>
                    <a:pt x="20579" y="14643"/>
                    <a:pt x="17155" y="14140"/>
                    <a:pt x="17945" y="11629"/>
                  </a:cubicBezTo>
                  <a:cubicBezTo>
                    <a:pt x="18472" y="9117"/>
                    <a:pt x="15838" y="7610"/>
                    <a:pt x="14257" y="7610"/>
                  </a:cubicBezTo>
                  <a:cubicBezTo>
                    <a:pt x="12940" y="7610"/>
                    <a:pt x="12413" y="2587"/>
                    <a:pt x="11096" y="3592"/>
                  </a:cubicBezTo>
                  <a:cubicBezTo>
                    <a:pt x="10042" y="4596"/>
                    <a:pt x="9252" y="6103"/>
                    <a:pt x="9252" y="3089"/>
                  </a:cubicBezTo>
                  <a:cubicBezTo>
                    <a:pt x="9252" y="-427"/>
                    <a:pt x="2403" y="-427"/>
                    <a:pt x="559" y="578"/>
                  </a:cubicBezTo>
                  <a:cubicBezTo>
                    <a:pt x="-1021" y="2085"/>
                    <a:pt x="1086" y="8615"/>
                    <a:pt x="2667" y="66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2" name="Shape 4799"/>
            <p:cNvSpPr/>
            <p:nvPr/>
          </p:nvSpPr>
          <p:spPr>
            <a:xfrm>
              <a:off x="4066271" y="938745"/>
              <a:ext cx="210811" cy="97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5" h="16842" extrusionOk="0">
                  <a:moveTo>
                    <a:pt x="225" y="1873"/>
                  </a:moveTo>
                  <a:cubicBezTo>
                    <a:pt x="-975" y="6054"/>
                    <a:pt x="3025" y="6054"/>
                    <a:pt x="3025" y="11628"/>
                  </a:cubicBezTo>
                  <a:cubicBezTo>
                    <a:pt x="3425" y="16506"/>
                    <a:pt x="7025" y="18596"/>
                    <a:pt x="9825" y="15112"/>
                  </a:cubicBezTo>
                  <a:cubicBezTo>
                    <a:pt x="12625" y="12325"/>
                    <a:pt x="20625" y="16506"/>
                    <a:pt x="20625" y="12325"/>
                  </a:cubicBezTo>
                  <a:cubicBezTo>
                    <a:pt x="20625" y="8144"/>
                    <a:pt x="12225" y="1177"/>
                    <a:pt x="9425" y="2570"/>
                  </a:cubicBezTo>
                  <a:cubicBezTo>
                    <a:pt x="6225" y="3267"/>
                    <a:pt x="1425" y="-3004"/>
                    <a:pt x="225" y="18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3" name="Shape 4800"/>
            <p:cNvSpPr/>
            <p:nvPr/>
          </p:nvSpPr>
          <p:spPr>
            <a:xfrm>
              <a:off x="2277397" y="736067"/>
              <a:ext cx="73773" cy="4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731" h="15315" extrusionOk="0">
                  <a:moveTo>
                    <a:pt x="695" y="15206"/>
                  </a:moveTo>
                  <a:cubicBezTo>
                    <a:pt x="9147" y="16477"/>
                    <a:pt x="17599" y="6312"/>
                    <a:pt x="16660" y="1230"/>
                  </a:cubicBezTo>
                  <a:cubicBezTo>
                    <a:pt x="16660" y="-5123"/>
                    <a:pt x="-4001" y="15206"/>
                    <a:pt x="695" y="152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4" name="Shape 4801"/>
            <p:cNvSpPr/>
            <p:nvPr/>
          </p:nvSpPr>
          <p:spPr>
            <a:xfrm>
              <a:off x="4098332" y="1846623"/>
              <a:ext cx="43192" cy="47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677" h="18684" extrusionOk="0">
                  <a:moveTo>
                    <a:pt x="6157" y="18599"/>
                  </a:moveTo>
                  <a:cubicBezTo>
                    <a:pt x="9757" y="18599"/>
                    <a:pt x="18157" y="-1458"/>
                    <a:pt x="7357" y="85"/>
                  </a:cubicBezTo>
                  <a:cubicBezTo>
                    <a:pt x="-3443" y="85"/>
                    <a:pt x="-1043" y="20142"/>
                    <a:pt x="6157" y="185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5" name="Shape 4802"/>
            <p:cNvSpPr/>
            <p:nvPr/>
          </p:nvSpPr>
          <p:spPr>
            <a:xfrm>
              <a:off x="1255419" y="911628"/>
              <a:ext cx="3998678" cy="2167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571" extrusionOk="0">
                  <a:moveTo>
                    <a:pt x="11614" y="17514"/>
                  </a:moveTo>
                  <a:cubicBezTo>
                    <a:pt x="11636" y="17514"/>
                    <a:pt x="11658" y="17514"/>
                    <a:pt x="11680" y="17553"/>
                  </a:cubicBezTo>
                  <a:cubicBezTo>
                    <a:pt x="11725" y="17593"/>
                    <a:pt x="11725" y="17712"/>
                    <a:pt x="11725" y="17792"/>
                  </a:cubicBezTo>
                  <a:cubicBezTo>
                    <a:pt x="11747" y="17832"/>
                    <a:pt x="11747" y="17872"/>
                    <a:pt x="11770" y="17872"/>
                  </a:cubicBezTo>
                  <a:cubicBezTo>
                    <a:pt x="11792" y="17911"/>
                    <a:pt x="11837" y="17911"/>
                    <a:pt x="11859" y="17951"/>
                  </a:cubicBezTo>
                  <a:cubicBezTo>
                    <a:pt x="11881" y="17991"/>
                    <a:pt x="11926" y="17991"/>
                    <a:pt x="11948" y="17991"/>
                  </a:cubicBezTo>
                  <a:cubicBezTo>
                    <a:pt x="11948" y="17991"/>
                    <a:pt x="11970" y="17991"/>
                    <a:pt x="11970" y="17991"/>
                  </a:cubicBezTo>
                  <a:cubicBezTo>
                    <a:pt x="11993" y="17951"/>
                    <a:pt x="12037" y="17911"/>
                    <a:pt x="12082" y="17911"/>
                  </a:cubicBezTo>
                  <a:cubicBezTo>
                    <a:pt x="12149" y="17911"/>
                    <a:pt x="12193" y="17951"/>
                    <a:pt x="12238" y="18031"/>
                  </a:cubicBezTo>
                  <a:cubicBezTo>
                    <a:pt x="12260" y="18110"/>
                    <a:pt x="12282" y="18110"/>
                    <a:pt x="12305" y="18110"/>
                  </a:cubicBezTo>
                  <a:cubicBezTo>
                    <a:pt x="12349" y="18110"/>
                    <a:pt x="12349" y="18110"/>
                    <a:pt x="12349" y="18110"/>
                  </a:cubicBezTo>
                  <a:cubicBezTo>
                    <a:pt x="12372" y="18110"/>
                    <a:pt x="12416" y="18110"/>
                    <a:pt x="12438" y="18190"/>
                  </a:cubicBezTo>
                  <a:cubicBezTo>
                    <a:pt x="12483" y="18309"/>
                    <a:pt x="12550" y="18349"/>
                    <a:pt x="12594" y="18269"/>
                  </a:cubicBezTo>
                  <a:cubicBezTo>
                    <a:pt x="12617" y="18190"/>
                    <a:pt x="12639" y="18190"/>
                    <a:pt x="12684" y="18190"/>
                  </a:cubicBezTo>
                  <a:cubicBezTo>
                    <a:pt x="12773" y="18190"/>
                    <a:pt x="12907" y="18269"/>
                    <a:pt x="12973" y="18309"/>
                  </a:cubicBezTo>
                  <a:cubicBezTo>
                    <a:pt x="13018" y="18349"/>
                    <a:pt x="13018" y="18349"/>
                    <a:pt x="13018" y="18349"/>
                  </a:cubicBezTo>
                  <a:cubicBezTo>
                    <a:pt x="13129" y="18150"/>
                    <a:pt x="13219" y="17832"/>
                    <a:pt x="13308" y="17832"/>
                  </a:cubicBezTo>
                  <a:cubicBezTo>
                    <a:pt x="13441" y="17832"/>
                    <a:pt x="13820" y="17911"/>
                    <a:pt x="13843" y="18230"/>
                  </a:cubicBezTo>
                  <a:cubicBezTo>
                    <a:pt x="13865" y="18588"/>
                    <a:pt x="14088" y="18269"/>
                    <a:pt x="14110" y="18588"/>
                  </a:cubicBezTo>
                  <a:cubicBezTo>
                    <a:pt x="14133" y="18786"/>
                    <a:pt x="14222" y="18985"/>
                    <a:pt x="14244" y="19105"/>
                  </a:cubicBezTo>
                  <a:cubicBezTo>
                    <a:pt x="14266" y="19144"/>
                    <a:pt x="14266" y="19144"/>
                    <a:pt x="14266" y="19144"/>
                  </a:cubicBezTo>
                  <a:cubicBezTo>
                    <a:pt x="14333" y="19224"/>
                    <a:pt x="14378" y="19264"/>
                    <a:pt x="14422" y="19343"/>
                  </a:cubicBezTo>
                  <a:cubicBezTo>
                    <a:pt x="14445" y="19383"/>
                    <a:pt x="14445" y="19383"/>
                    <a:pt x="14445" y="19383"/>
                  </a:cubicBezTo>
                  <a:cubicBezTo>
                    <a:pt x="14534" y="19383"/>
                    <a:pt x="14690" y="19423"/>
                    <a:pt x="14779" y="19463"/>
                  </a:cubicBezTo>
                  <a:cubicBezTo>
                    <a:pt x="14935" y="19582"/>
                    <a:pt x="15158" y="19343"/>
                    <a:pt x="15247" y="19701"/>
                  </a:cubicBezTo>
                  <a:cubicBezTo>
                    <a:pt x="15314" y="20020"/>
                    <a:pt x="15515" y="20298"/>
                    <a:pt x="15336" y="20298"/>
                  </a:cubicBezTo>
                  <a:cubicBezTo>
                    <a:pt x="15180" y="20338"/>
                    <a:pt x="15002" y="19980"/>
                    <a:pt x="15002" y="20179"/>
                  </a:cubicBezTo>
                  <a:cubicBezTo>
                    <a:pt x="15024" y="20378"/>
                    <a:pt x="14935" y="20258"/>
                    <a:pt x="14935" y="20577"/>
                  </a:cubicBezTo>
                  <a:cubicBezTo>
                    <a:pt x="14935" y="20815"/>
                    <a:pt x="14868" y="21133"/>
                    <a:pt x="14801" y="21253"/>
                  </a:cubicBezTo>
                  <a:cubicBezTo>
                    <a:pt x="14801" y="21293"/>
                    <a:pt x="14801" y="21293"/>
                    <a:pt x="14801" y="21293"/>
                  </a:cubicBezTo>
                  <a:cubicBezTo>
                    <a:pt x="14779" y="21372"/>
                    <a:pt x="14779" y="21491"/>
                    <a:pt x="14824" y="21571"/>
                  </a:cubicBezTo>
                  <a:cubicBezTo>
                    <a:pt x="14824" y="21571"/>
                    <a:pt x="14824" y="21571"/>
                    <a:pt x="14824" y="21571"/>
                  </a:cubicBezTo>
                  <a:cubicBezTo>
                    <a:pt x="14913" y="21452"/>
                    <a:pt x="15002" y="21332"/>
                    <a:pt x="15091" y="21332"/>
                  </a:cubicBezTo>
                  <a:cubicBezTo>
                    <a:pt x="15269" y="21332"/>
                    <a:pt x="15314" y="21531"/>
                    <a:pt x="15425" y="21372"/>
                  </a:cubicBezTo>
                  <a:cubicBezTo>
                    <a:pt x="15515" y="21293"/>
                    <a:pt x="15537" y="21213"/>
                    <a:pt x="15559" y="21253"/>
                  </a:cubicBezTo>
                  <a:cubicBezTo>
                    <a:pt x="15604" y="21213"/>
                    <a:pt x="15604" y="21213"/>
                    <a:pt x="15604" y="21213"/>
                  </a:cubicBezTo>
                  <a:cubicBezTo>
                    <a:pt x="15604" y="21213"/>
                    <a:pt x="15604" y="21133"/>
                    <a:pt x="15604" y="21054"/>
                  </a:cubicBezTo>
                  <a:cubicBezTo>
                    <a:pt x="15581" y="21054"/>
                    <a:pt x="15581" y="21054"/>
                    <a:pt x="15581" y="21054"/>
                  </a:cubicBezTo>
                  <a:cubicBezTo>
                    <a:pt x="15515" y="21094"/>
                    <a:pt x="15492" y="21054"/>
                    <a:pt x="15448" y="20935"/>
                  </a:cubicBezTo>
                  <a:cubicBezTo>
                    <a:pt x="15403" y="20736"/>
                    <a:pt x="15782" y="20537"/>
                    <a:pt x="15960" y="20577"/>
                  </a:cubicBezTo>
                  <a:cubicBezTo>
                    <a:pt x="16116" y="20616"/>
                    <a:pt x="16206" y="20497"/>
                    <a:pt x="16272" y="20497"/>
                  </a:cubicBezTo>
                  <a:cubicBezTo>
                    <a:pt x="16295" y="20497"/>
                    <a:pt x="16295" y="20497"/>
                    <a:pt x="16295" y="20497"/>
                  </a:cubicBezTo>
                  <a:cubicBezTo>
                    <a:pt x="16585" y="20020"/>
                    <a:pt x="16629" y="20020"/>
                    <a:pt x="16651" y="20020"/>
                  </a:cubicBezTo>
                  <a:cubicBezTo>
                    <a:pt x="16718" y="20020"/>
                    <a:pt x="17409" y="20020"/>
                    <a:pt x="17498" y="20020"/>
                  </a:cubicBezTo>
                  <a:cubicBezTo>
                    <a:pt x="17588" y="19900"/>
                    <a:pt x="17766" y="19662"/>
                    <a:pt x="17788" y="19463"/>
                  </a:cubicBezTo>
                  <a:cubicBezTo>
                    <a:pt x="17811" y="19264"/>
                    <a:pt x="17967" y="18588"/>
                    <a:pt x="18123" y="18588"/>
                  </a:cubicBezTo>
                  <a:cubicBezTo>
                    <a:pt x="18145" y="18588"/>
                    <a:pt x="18167" y="18627"/>
                    <a:pt x="18167" y="18627"/>
                  </a:cubicBezTo>
                  <a:cubicBezTo>
                    <a:pt x="18212" y="18707"/>
                    <a:pt x="18279" y="18707"/>
                    <a:pt x="18346" y="18707"/>
                  </a:cubicBezTo>
                  <a:cubicBezTo>
                    <a:pt x="18435" y="18707"/>
                    <a:pt x="18524" y="18747"/>
                    <a:pt x="18524" y="18866"/>
                  </a:cubicBezTo>
                  <a:cubicBezTo>
                    <a:pt x="18524" y="18906"/>
                    <a:pt x="18524" y="18906"/>
                    <a:pt x="18524" y="18985"/>
                  </a:cubicBezTo>
                  <a:cubicBezTo>
                    <a:pt x="18524" y="19144"/>
                    <a:pt x="18502" y="19542"/>
                    <a:pt x="18724" y="20059"/>
                  </a:cubicBezTo>
                  <a:cubicBezTo>
                    <a:pt x="18724" y="20099"/>
                    <a:pt x="18724" y="20099"/>
                    <a:pt x="18724" y="20099"/>
                  </a:cubicBezTo>
                  <a:cubicBezTo>
                    <a:pt x="18814" y="19980"/>
                    <a:pt x="18903" y="19940"/>
                    <a:pt x="18947" y="19940"/>
                  </a:cubicBezTo>
                  <a:cubicBezTo>
                    <a:pt x="19059" y="19940"/>
                    <a:pt x="19215" y="19701"/>
                    <a:pt x="19259" y="19542"/>
                  </a:cubicBezTo>
                  <a:cubicBezTo>
                    <a:pt x="19304" y="19383"/>
                    <a:pt x="19349" y="19701"/>
                    <a:pt x="19259" y="19741"/>
                  </a:cubicBezTo>
                  <a:cubicBezTo>
                    <a:pt x="19170" y="19781"/>
                    <a:pt x="19349" y="19900"/>
                    <a:pt x="19505" y="19900"/>
                  </a:cubicBezTo>
                  <a:cubicBezTo>
                    <a:pt x="19661" y="19900"/>
                    <a:pt x="19415" y="19980"/>
                    <a:pt x="19304" y="19980"/>
                  </a:cubicBezTo>
                  <a:cubicBezTo>
                    <a:pt x="19193" y="19980"/>
                    <a:pt x="19148" y="20020"/>
                    <a:pt x="18992" y="20298"/>
                  </a:cubicBezTo>
                  <a:cubicBezTo>
                    <a:pt x="18836" y="20577"/>
                    <a:pt x="18858" y="20656"/>
                    <a:pt x="18947" y="20775"/>
                  </a:cubicBezTo>
                  <a:cubicBezTo>
                    <a:pt x="19037" y="20935"/>
                    <a:pt x="19170" y="20855"/>
                    <a:pt x="19282" y="20656"/>
                  </a:cubicBezTo>
                  <a:cubicBezTo>
                    <a:pt x="19415" y="20497"/>
                    <a:pt x="19393" y="20298"/>
                    <a:pt x="19527" y="20298"/>
                  </a:cubicBezTo>
                  <a:cubicBezTo>
                    <a:pt x="19638" y="20298"/>
                    <a:pt x="19973" y="20099"/>
                    <a:pt x="20107" y="20020"/>
                  </a:cubicBezTo>
                  <a:cubicBezTo>
                    <a:pt x="20240" y="19940"/>
                    <a:pt x="20151" y="19900"/>
                    <a:pt x="20151" y="19781"/>
                  </a:cubicBezTo>
                  <a:cubicBezTo>
                    <a:pt x="20151" y="19701"/>
                    <a:pt x="20396" y="19701"/>
                    <a:pt x="20485" y="19582"/>
                  </a:cubicBezTo>
                  <a:cubicBezTo>
                    <a:pt x="20575" y="19463"/>
                    <a:pt x="20463" y="19383"/>
                    <a:pt x="20396" y="19383"/>
                  </a:cubicBezTo>
                  <a:cubicBezTo>
                    <a:pt x="20307" y="19423"/>
                    <a:pt x="20374" y="19184"/>
                    <a:pt x="20396" y="19105"/>
                  </a:cubicBezTo>
                  <a:cubicBezTo>
                    <a:pt x="20396" y="18985"/>
                    <a:pt x="20218" y="19144"/>
                    <a:pt x="20218" y="19264"/>
                  </a:cubicBezTo>
                  <a:cubicBezTo>
                    <a:pt x="20218" y="19383"/>
                    <a:pt x="20084" y="19463"/>
                    <a:pt x="20084" y="19542"/>
                  </a:cubicBezTo>
                  <a:cubicBezTo>
                    <a:pt x="20084" y="19781"/>
                    <a:pt x="20062" y="19622"/>
                    <a:pt x="19973" y="19701"/>
                  </a:cubicBezTo>
                  <a:cubicBezTo>
                    <a:pt x="19884" y="19781"/>
                    <a:pt x="19549" y="19701"/>
                    <a:pt x="19527" y="19582"/>
                  </a:cubicBezTo>
                  <a:cubicBezTo>
                    <a:pt x="19527" y="19423"/>
                    <a:pt x="19282" y="19383"/>
                    <a:pt x="19259" y="19184"/>
                  </a:cubicBezTo>
                  <a:cubicBezTo>
                    <a:pt x="19259" y="18985"/>
                    <a:pt x="19126" y="18946"/>
                    <a:pt x="19237" y="18707"/>
                  </a:cubicBezTo>
                  <a:cubicBezTo>
                    <a:pt x="19326" y="18508"/>
                    <a:pt x="19215" y="18428"/>
                    <a:pt x="19126" y="18588"/>
                  </a:cubicBezTo>
                  <a:cubicBezTo>
                    <a:pt x="19014" y="18747"/>
                    <a:pt x="18970" y="18468"/>
                    <a:pt x="19103" y="18389"/>
                  </a:cubicBezTo>
                  <a:cubicBezTo>
                    <a:pt x="19215" y="18309"/>
                    <a:pt x="19460" y="18230"/>
                    <a:pt x="19349" y="17832"/>
                  </a:cubicBezTo>
                  <a:cubicBezTo>
                    <a:pt x="19215" y="17434"/>
                    <a:pt x="18457" y="17951"/>
                    <a:pt x="18256" y="18150"/>
                  </a:cubicBezTo>
                  <a:cubicBezTo>
                    <a:pt x="18056" y="18349"/>
                    <a:pt x="17811" y="18985"/>
                    <a:pt x="17699" y="18985"/>
                  </a:cubicBezTo>
                  <a:cubicBezTo>
                    <a:pt x="17610" y="18985"/>
                    <a:pt x="17900" y="18627"/>
                    <a:pt x="17944" y="18508"/>
                  </a:cubicBezTo>
                  <a:cubicBezTo>
                    <a:pt x="17989" y="18389"/>
                    <a:pt x="17922" y="18230"/>
                    <a:pt x="17989" y="18309"/>
                  </a:cubicBezTo>
                  <a:cubicBezTo>
                    <a:pt x="18056" y="18349"/>
                    <a:pt x="18212" y="17872"/>
                    <a:pt x="18346" y="17712"/>
                  </a:cubicBezTo>
                  <a:cubicBezTo>
                    <a:pt x="18457" y="17553"/>
                    <a:pt x="18591" y="17712"/>
                    <a:pt x="18591" y="17553"/>
                  </a:cubicBezTo>
                  <a:cubicBezTo>
                    <a:pt x="18613" y="17434"/>
                    <a:pt x="18680" y="17354"/>
                    <a:pt x="18791" y="17156"/>
                  </a:cubicBezTo>
                  <a:cubicBezTo>
                    <a:pt x="18903" y="16996"/>
                    <a:pt x="20218" y="17036"/>
                    <a:pt x="20352" y="17036"/>
                  </a:cubicBezTo>
                  <a:cubicBezTo>
                    <a:pt x="20485" y="17036"/>
                    <a:pt x="20731" y="16718"/>
                    <a:pt x="20798" y="16519"/>
                  </a:cubicBezTo>
                  <a:cubicBezTo>
                    <a:pt x="20887" y="16320"/>
                    <a:pt x="20976" y="16320"/>
                    <a:pt x="21154" y="16360"/>
                  </a:cubicBezTo>
                  <a:cubicBezTo>
                    <a:pt x="21333" y="16360"/>
                    <a:pt x="21422" y="16081"/>
                    <a:pt x="21511" y="15962"/>
                  </a:cubicBezTo>
                  <a:cubicBezTo>
                    <a:pt x="21600" y="15883"/>
                    <a:pt x="21555" y="15803"/>
                    <a:pt x="21489" y="15803"/>
                  </a:cubicBezTo>
                  <a:cubicBezTo>
                    <a:pt x="21399" y="15763"/>
                    <a:pt x="21333" y="15684"/>
                    <a:pt x="21399" y="15644"/>
                  </a:cubicBezTo>
                  <a:cubicBezTo>
                    <a:pt x="21489" y="15644"/>
                    <a:pt x="21533" y="15564"/>
                    <a:pt x="21555" y="15405"/>
                  </a:cubicBezTo>
                  <a:cubicBezTo>
                    <a:pt x="21600" y="15206"/>
                    <a:pt x="21533" y="15286"/>
                    <a:pt x="21422" y="15047"/>
                  </a:cubicBezTo>
                  <a:cubicBezTo>
                    <a:pt x="21310" y="14809"/>
                    <a:pt x="21266" y="15127"/>
                    <a:pt x="21154" y="15087"/>
                  </a:cubicBezTo>
                  <a:cubicBezTo>
                    <a:pt x="21043" y="15087"/>
                    <a:pt x="21221" y="14848"/>
                    <a:pt x="21132" y="14729"/>
                  </a:cubicBezTo>
                  <a:cubicBezTo>
                    <a:pt x="21043" y="14649"/>
                    <a:pt x="20887" y="14729"/>
                    <a:pt x="20753" y="14928"/>
                  </a:cubicBezTo>
                  <a:cubicBezTo>
                    <a:pt x="20619" y="15127"/>
                    <a:pt x="20619" y="14888"/>
                    <a:pt x="20508" y="15087"/>
                  </a:cubicBezTo>
                  <a:cubicBezTo>
                    <a:pt x="20396" y="15286"/>
                    <a:pt x="20396" y="15007"/>
                    <a:pt x="20441" y="14928"/>
                  </a:cubicBezTo>
                  <a:cubicBezTo>
                    <a:pt x="20508" y="14848"/>
                    <a:pt x="20552" y="14928"/>
                    <a:pt x="20597" y="14809"/>
                  </a:cubicBezTo>
                  <a:cubicBezTo>
                    <a:pt x="20641" y="14689"/>
                    <a:pt x="20686" y="14809"/>
                    <a:pt x="20820" y="14649"/>
                  </a:cubicBezTo>
                  <a:cubicBezTo>
                    <a:pt x="20954" y="14530"/>
                    <a:pt x="21065" y="14570"/>
                    <a:pt x="21110" y="14490"/>
                  </a:cubicBezTo>
                  <a:cubicBezTo>
                    <a:pt x="21132" y="14371"/>
                    <a:pt x="21043" y="14212"/>
                    <a:pt x="20909" y="14252"/>
                  </a:cubicBezTo>
                  <a:cubicBezTo>
                    <a:pt x="20798" y="14331"/>
                    <a:pt x="20708" y="13973"/>
                    <a:pt x="20641" y="14053"/>
                  </a:cubicBezTo>
                  <a:cubicBezTo>
                    <a:pt x="20552" y="14172"/>
                    <a:pt x="20575" y="13933"/>
                    <a:pt x="20485" y="14013"/>
                  </a:cubicBezTo>
                  <a:cubicBezTo>
                    <a:pt x="20396" y="14132"/>
                    <a:pt x="20352" y="13973"/>
                    <a:pt x="20307" y="13814"/>
                  </a:cubicBezTo>
                  <a:cubicBezTo>
                    <a:pt x="20263" y="13615"/>
                    <a:pt x="20017" y="13297"/>
                    <a:pt x="19884" y="13217"/>
                  </a:cubicBezTo>
                  <a:cubicBezTo>
                    <a:pt x="19728" y="13138"/>
                    <a:pt x="19839" y="13019"/>
                    <a:pt x="19906" y="13098"/>
                  </a:cubicBezTo>
                  <a:cubicBezTo>
                    <a:pt x="19995" y="13217"/>
                    <a:pt x="20084" y="13019"/>
                    <a:pt x="20107" y="12899"/>
                  </a:cubicBezTo>
                  <a:cubicBezTo>
                    <a:pt x="20151" y="12820"/>
                    <a:pt x="20062" y="12700"/>
                    <a:pt x="20017" y="12700"/>
                  </a:cubicBezTo>
                  <a:cubicBezTo>
                    <a:pt x="19973" y="12700"/>
                    <a:pt x="19973" y="12581"/>
                    <a:pt x="19973" y="12462"/>
                  </a:cubicBezTo>
                  <a:cubicBezTo>
                    <a:pt x="19995" y="12382"/>
                    <a:pt x="19817" y="12223"/>
                    <a:pt x="19817" y="12143"/>
                  </a:cubicBezTo>
                  <a:cubicBezTo>
                    <a:pt x="19817" y="12024"/>
                    <a:pt x="19705" y="11984"/>
                    <a:pt x="19728" y="11865"/>
                  </a:cubicBezTo>
                  <a:cubicBezTo>
                    <a:pt x="19728" y="11785"/>
                    <a:pt x="19616" y="11666"/>
                    <a:pt x="19616" y="11547"/>
                  </a:cubicBezTo>
                  <a:cubicBezTo>
                    <a:pt x="19616" y="11427"/>
                    <a:pt x="19460" y="11189"/>
                    <a:pt x="19460" y="11030"/>
                  </a:cubicBezTo>
                  <a:cubicBezTo>
                    <a:pt x="19438" y="10910"/>
                    <a:pt x="19349" y="10791"/>
                    <a:pt x="19326" y="10632"/>
                  </a:cubicBezTo>
                  <a:cubicBezTo>
                    <a:pt x="19282" y="10473"/>
                    <a:pt x="19237" y="10552"/>
                    <a:pt x="19215" y="10791"/>
                  </a:cubicBezTo>
                  <a:cubicBezTo>
                    <a:pt x="19170" y="11030"/>
                    <a:pt x="19059" y="11030"/>
                    <a:pt x="19103" y="11109"/>
                  </a:cubicBezTo>
                  <a:cubicBezTo>
                    <a:pt x="19170" y="11268"/>
                    <a:pt x="19103" y="11268"/>
                    <a:pt x="19059" y="11348"/>
                  </a:cubicBezTo>
                  <a:cubicBezTo>
                    <a:pt x="19014" y="11467"/>
                    <a:pt x="19103" y="11626"/>
                    <a:pt x="19014" y="11626"/>
                  </a:cubicBezTo>
                  <a:cubicBezTo>
                    <a:pt x="18925" y="11626"/>
                    <a:pt x="18970" y="11905"/>
                    <a:pt x="18925" y="11785"/>
                  </a:cubicBezTo>
                  <a:cubicBezTo>
                    <a:pt x="18880" y="11626"/>
                    <a:pt x="18769" y="11666"/>
                    <a:pt x="18769" y="11825"/>
                  </a:cubicBezTo>
                  <a:cubicBezTo>
                    <a:pt x="18769" y="11944"/>
                    <a:pt x="18591" y="12104"/>
                    <a:pt x="18524" y="12064"/>
                  </a:cubicBezTo>
                  <a:cubicBezTo>
                    <a:pt x="18457" y="12064"/>
                    <a:pt x="18457" y="11785"/>
                    <a:pt x="18390" y="11865"/>
                  </a:cubicBezTo>
                  <a:cubicBezTo>
                    <a:pt x="18323" y="11944"/>
                    <a:pt x="18346" y="11666"/>
                    <a:pt x="18234" y="11666"/>
                  </a:cubicBezTo>
                  <a:cubicBezTo>
                    <a:pt x="18145" y="11666"/>
                    <a:pt x="18078" y="11666"/>
                    <a:pt x="18100" y="11507"/>
                  </a:cubicBezTo>
                  <a:cubicBezTo>
                    <a:pt x="18145" y="11348"/>
                    <a:pt x="17944" y="11268"/>
                    <a:pt x="18011" y="11189"/>
                  </a:cubicBezTo>
                  <a:cubicBezTo>
                    <a:pt x="18078" y="11109"/>
                    <a:pt x="17989" y="10950"/>
                    <a:pt x="17989" y="10672"/>
                  </a:cubicBezTo>
                  <a:cubicBezTo>
                    <a:pt x="17967" y="10433"/>
                    <a:pt x="18056" y="10393"/>
                    <a:pt x="18056" y="10314"/>
                  </a:cubicBezTo>
                  <a:cubicBezTo>
                    <a:pt x="18056" y="10194"/>
                    <a:pt x="17989" y="10194"/>
                    <a:pt x="17922" y="10274"/>
                  </a:cubicBezTo>
                  <a:cubicBezTo>
                    <a:pt x="17855" y="10353"/>
                    <a:pt x="17855" y="10194"/>
                    <a:pt x="17788" y="10194"/>
                  </a:cubicBezTo>
                  <a:cubicBezTo>
                    <a:pt x="17721" y="10194"/>
                    <a:pt x="17498" y="10194"/>
                    <a:pt x="17498" y="9995"/>
                  </a:cubicBezTo>
                  <a:cubicBezTo>
                    <a:pt x="17476" y="9836"/>
                    <a:pt x="17409" y="9916"/>
                    <a:pt x="17365" y="9757"/>
                  </a:cubicBezTo>
                  <a:cubicBezTo>
                    <a:pt x="17342" y="9558"/>
                    <a:pt x="17253" y="9717"/>
                    <a:pt x="17253" y="9598"/>
                  </a:cubicBezTo>
                  <a:cubicBezTo>
                    <a:pt x="17253" y="9478"/>
                    <a:pt x="17209" y="9399"/>
                    <a:pt x="17142" y="9399"/>
                  </a:cubicBezTo>
                  <a:cubicBezTo>
                    <a:pt x="17075" y="9399"/>
                    <a:pt x="17053" y="9279"/>
                    <a:pt x="16963" y="9240"/>
                  </a:cubicBezTo>
                  <a:cubicBezTo>
                    <a:pt x="16874" y="9240"/>
                    <a:pt x="16763" y="9359"/>
                    <a:pt x="16718" y="9399"/>
                  </a:cubicBezTo>
                  <a:cubicBezTo>
                    <a:pt x="16674" y="9438"/>
                    <a:pt x="16540" y="9240"/>
                    <a:pt x="16495" y="9319"/>
                  </a:cubicBezTo>
                  <a:cubicBezTo>
                    <a:pt x="16428" y="9399"/>
                    <a:pt x="16428" y="9279"/>
                    <a:pt x="16295" y="9200"/>
                  </a:cubicBezTo>
                  <a:cubicBezTo>
                    <a:pt x="16139" y="9120"/>
                    <a:pt x="15960" y="9120"/>
                    <a:pt x="15960" y="9200"/>
                  </a:cubicBezTo>
                  <a:cubicBezTo>
                    <a:pt x="15938" y="9279"/>
                    <a:pt x="15827" y="9319"/>
                    <a:pt x="15849" y="9518"/>
                  </a:cubicBezTo>
                  <a:cubicBezTo>
                    <a:pt x="15871" y="9757"/>
                    <a:pt x="15983" y="9717"/>
                    <a:pt x="16005" y="9836"/>
                  </a:cubicBezTo>
                  <a:cubicBezTo>
                    <a:pt x="16027" y="9995"/>
                    <a:pt x="15960" y="9916"/>
                    <a:pt x="15938" y="10075"/>
                  </a:cubicBezTo>
                  <a:cubicBezTo>
                    <a:pt x="15938" y="10194"/>
                    <a:pt x="15871" y="10194"/>
                    <a:pt x="15871" y="10274"/>
                  </a:cubicBezTo>
                  <a:cubicBezTo>
                    <a:pt x="15871" y="10353"/>
                    <a:pt x="15916" y="10353"/>
                    <a:pt x="15938" y="10512"/>
                  </a:cubicBezTo>
                  <a:cubicBezTo>
                    <a:pt x="15983" y="10711"/>
                    <a:pt x="16027" y="10672"/>
                    <a:pt x="16050" y="10910"/>
                  </a:cubicBezTo>
                  <a:cubicBezTo>
                    <a:pt x="16072" y="11149"/>
                    <a:pt x="16005" y="11109"/>
                    <a:pt x="15938" y="11149"/>
                  </a:cubicBezTo>
                  <a:cubicBezTo>
                    <a:pt x="15893" y="11189"/>
                    <a:pt x="15960" y="11308"/>
                    <a:pt x="15871" y="11467"/>
                  </a:cubicBezTo>
                  <a:cubicBezTo>
                    <a:pt x="15804" y="11626"/>
                    <a:pt x="15737" y="11785"/>
                    <a:pt x="15782" y="11865"/>
                  </a:cubicBezTo>
                  <a:cubicBezTo>
                    <a:pt x="15849" y="11984"/>
                    <a:pt x="16072" y="12143"/>
                    <a:pt x="16161" y="12422"/>
                  </a:cubicBezTo>
                  <a:cubicBezTo>
                    <a:pt x="16250" y="12700"/>
                    <a:pt x="16250" y="13098"/>
                    <a:pt x="16228" y="13416"/>
                  </a:cubicBezTo>
                  <a:cubicBezTo>
                    <a:pt x="16206" y="13695"/>
                    <a:pt x="16005" y="13774"/>
                    <a:pt x="15871" y="14013"/>
                  </a:cubicBezTo>
                  <a:cubicBezTo>
                    <a:pt x="15737" y="14291"/>
                    <a:pt x="15581" y="14252"/>
                    <a:pt x="15515" y="14252"/>
                  </a:cubicBezTo>
                  <a:cubicBezTo>
                    <a:pt x="15448" y="14252"/>
                    <a:pt x="15492" y="14490"/>
                    <a:pt x="15581" y="14689"/>
                  </a:cubicBezTo>
                  <a:cubicBezTo>
                    <a:pt x="15671" y="14888"/>
                    <a:pt x="15604" y="14928"/>
                    <a:pt x="15648" y="15127"/>
                  </a:cubicBezTo>
                  <a:cubicBezTo>
                    <a:pt x="15693" y="15326"/>
                    <a:pt x="15648" y="15485"/>
                    <a:pt x="15715" y="15684"/>
                  </a:cubicBezTo>
                  <a:cubicBezTo>
                    <a:pt x="15804" y="15843"/>
                    <a:pt x="15760" y="15922"/>
                    <a:pt x="15671" y="16042"/>
                  </a:cubicBezTo>
                  <a:cubicBezTo>
                    <a:pt x="15581" y="16201"/>
                    <a:pt x="15693" y="16121"/>
                    <a:pt x="15715" y="16280"/>
                  </a:cubicBezTo>
                  <a:cubicBezTo>
                    <a:pt x="15715" y="16440"/>
                    <a:pt x="15671" y="16360"/>
                    <a:pt x="15604" y="16280"/>
                  </a:cubicBezTo>
                  <a:cubicBezTo>
                    <a:pt x="15515" y="16161"/>
                    <a:pt x="15448" y="16440"/>
                    <a:pt x="15448" y="16559"/>
                  </a:cubicBezTo>
                  <a:cubicBezTo>
                    <a:pt x="15448" y="16638"/>
                    <a:pt x="15292" y="16400"/>
                    <a:pt x="15247" y="16400"/>
                  </a:cubicBezTo>
                  <a:cubicBezTo>
                    <a:pt x="15202" y="16400"/>
                    <a:pt x="15247" y="16241"/>
                    <a:pt x="15158" y="16081"/>
                  </a:cubicBezTo>
                  <a:cubicBezTo>
                    <a:pt x="15046" y="15962"/>
                    <a:pt x="14980" y="15922"/>
                    <a:pt x="14980" y="15803"/>
                  </a:cubicBezTo>
                  <a:cubicBezTo>
                    <a:pt x="14980" y="15644"/>
                    <a:pt x="14801" y="15564"/>
                    <a:pt x="14801" y="15405"/>
                  </a:cubicBezTo>
                  <a:cubicBezTo>
                    <a:pt x="14801" y="15246"/>
                    <a:pt x="14824" y="14809"/>
                    <a:pt x="14779" y="14689"/>
                  </a:cubicBezTo>
                  <a:cubicBezTo>
                    <a:pt x="14757" y="14570"/>
                    <a:pt x="14779" y="14451"/>
                    <a:pt x="14824" y="14331"/>
                  </a:cubicBezTo>
                  <a:cubicBezTo>
                    <a:pt x="14846" y="14252"/>
                    <a:pt x="14779" y="14053"/>
                    <a:pt x="14667" y="14053"/>
                  </a:cubicBezTo>
                  <a:cubicBezTo>
                    <a:pt x="14578" y="14053"/>
                    <a:pt x="14445" y="14013"/>
                    <a:pt x="14289" y="14013"/>
                  </a:cubicBezTo>
                  <a:cubicBezTo>
                    <a:pt x="14155" y="14053"/>
                    <a:pt x="14088" y="14013"/>
                    <a:pt x="14043" y="13933"/>
                  </a:cubicBezTo>
                  <a:cubicBezTo>
                    <a:pt x="13999" y="13854"/>
                    <a:pt x="13865" y="13735"/>
                    <a:pt x="13687" y="13655"/>
                  </a:cubicBezTo>
                  <a:cubicBezTo>
                    <a:pt x="13508" y="13575"/>
                    <a:pt x="13441" y="13416"/>
                    <a:pt x="13419" y="13297"/>
                  </a:cubicBezTo>
                  <a:cubicBezTo>
                    <a:pt x="13397" y="13217"/>
                    <a:pt x="13241" y="13138"/>
                    <a:pt x="13196" y="13058"/>
                  </a:cubicBezTo>
                  <a:cubicBezTo>
                    <a:pt x="13152" y="12979"/>
                    <a:pt x="12996" y="12939"/>
                    <a:pt x="12929" y="12939"/>
                  </a:cubicBezTo>
                  <a:cubicBezTo>
                    <a:pt x="12862" y="12979"/>
                    <a:pt x="12684" y="12700"/>
                    <a:pt x="12594" y="12700"/>
                  </a:cubicBezTo>
                  <a:cubicBezTo>
                    <a:pt x="12483" y="12700"/>
                    <a:pt x="12260" y="12899"/>
                    <a:pt x="12215" y="12899"/>
                  </a:cubicBezTo>
                  <a:cubicBezTo>
                    <a:pt x="12171" y="12899"/>
                    <a:pt x="12215" y="12740"/>
                    <a:pt x="12238" y="12700"/>
                  </a:cubicBezTo>
                  <a:cubicBezTo>
                    <a:pt x="12282" y="12621"/>
                    <a:pt x="12171" y="12302"/>
                    <a:pt x="12126" y="12104"/>
                  </a:cubicBezTo>
                  <a:cubicBezTo>
                    <a:pt x="12104" y="11905"/>
                    <a:pt x="12059" y="11706"/>
                    <a:pt x="11948" y="11746"/>
                  </a:cubicBezTo>
                  <a:cubicBezTo>
                    <a:pt x="11837" y="11746"/>
                    <a:pt x="11703" y="11666"/>
                    <a:pt x="11680" y="11626"/>
                  </a:cubicBezTo>
                  <a:cubicBezTo>
                    <a:pt x="11636" y="11586"/>
                    <a:pt x="11636" y="10990"/>
                    <a:pt x="11658" y="10751"/>
                  </a:cubicBezTo>
                  <a:cubicBezTo>
                    <a:pt x="11680" y="10512"/>
                    <a:pt x="11837" y="10154"/>
                    <a:pt x="11837" y="10035"/>
                  </a:cubicBezTo>
                  <a:cubicBezTo>
                    <a:pt x="11837" y="9876"/>
                    <a:pt x="11926" y="9796"/>
                    <a:pt x="12015" y="9757"/>
                  </a:cubicBezTo>
                  <a:cubicBezTo>
                    <a:pt x="12104" y="9717"/>
                    <a:pt x="12037" y="9438"/>
                    <a:pt x="12104" y="9399"/>
                  </a:cubicBezTo>
                  <a:cubicBezTo>
                    <a:pt x="12193" y="9399"/>
                    <a:pt x="12193" y="9319"/>
                    <a:pt x="12215" y="9200"/>
                  </a:cubicBezTo>
                  <a:cubicBezTo>
                    <a:pt x="12238" y="9080"/>
                    <a:pt x="12327" y="9160"/>
                    <a:pt x="12282" y="9080"/>
                  </a:cubicBezTo>
                  <a:cubicBezTo>
                    <a:pt x="12215" y="8961"/>
                    <a:pt x="12260" y="8961"/>
                    <a:pt x="12394" y="8961"/>
                  </a:cubicBezTo>
                  <a:cubicBezTo>
                    <a:pt x="12528" y="8961"/>
                    <a:pt x="12706" y="8881"/>
                    <a:pt x="12684" y="8643"/>
                  </a:cubicBezTo>
                  <a:cubicBezTo>
                    <a:pt x="12661" y="8404"/>
                    <a:pt x="12327" y="8563"/>
                    <a:pt x="12327" y="8404"/>
                  </a:cubicBezTo>
                  <a:cubicBezTo>
                    <a:pt x="12327" y="8205"/>
                    <a:pt x="11903" y="8205"/>
                    <a:pt x="11926" y="8086"/>
                  </a:cubicBezTo>
                  <a:cubicBezTo>
                    <a:pt x="11948" y="7967"/>
                    <a:pt x="12349" y="8165"/>
                    <a:pt x="12505" y="8245"/>
                  </a:cubicBezTo>
                  <a:cubicBezTo>
                    <a:pt x="12639" y="8364"/>
                    <a:pt x="12684" y="8364"/>
                    <a:pt x="12795" y="8325"/>
                  </a:cubicBezTo>
                  <a:cubicBezTo>
                    <a:pt x="12907" y="8325"/>
                    <a:pt x="12840" y="8046"/>
                    <a:pt x="12862" y="7967"/>
                  </a:cubicBezTo>
                  <a:cubicBezTo>
                    <a:pt x="12884" y="7847"/>
                    <a:pt x="13107" y="8126"/>
                    <a:pt x="13241" y="8046"/>
                  </a:cubicBezTo>
                  <a:cubicBezTo>
                    <a:pt x="13352" y="8006"/>
                    <a:pt x="13486" y="7529"/>
                    <a:pt x="13598" y="7410"/>
                  </a:cubicBezTo>
                  <a:cubicBezTo>
                    <a:pt x="13687" y="7290"/>
                    <a:pt x="13598" y="7171"/>
                    <a:pt x="13397" y="7171"/>
                  </a:cubicBezTo>
                  <a:cubicBezTo>
                    <a:pt x="13196" y="7211"/>
                    <a:pt x="13063" y="7091"/>
                    <a:pt x="12951" y="6932"/>
                  </a:cubicBezTo>
                  <a:cubicBezTo>
                    <a:pt x="12840" y="6773"/>
                    <a:pt x="12862" y="6654"/>
                    <a:pt x="12973" y="6694"/>
                  </a:cubicBezTo>
                  <a:cubicBezTo>
                    <a:pt x="13085" y="6694"/>
                    <a:pt x="13375" y="7091"/>
                    <a:pt x="13486" y="7131"/>
                  </a:cubicBezTo>
                  <a:cubicBezTo>
                    <a:pt x="13575" y="7131"/>
                    <a:pt x="13776" y="6733"/>
                    <a:pt x="13865" y="6614"/>
                  </a:cubicBezTo>
                  <a:cubicBezTo>
                    <a:pt x="13954" y="6495"/>
                    <a:pt x="13776" y="6455"/>
                    <a:pt x="13709" y="6375"/>
                  </a:cubicBezTo>
                  <a:cubicBezTo>
                    <a:pt x="13642" y="6296"/>
                    <a:pt x="13820" y="6216"/>
                    <a:pt x="13910" y="6216"/>
                  </a:cubicBezTo>
                  <a:cubicBezTo>
                    <a:pt x="13999" y="6216"/>
                    <a:pt x="14043" y="6375"/>
                    <a:pt x="14066" y="6415"/>
                  </a:cubicBezTo>
                  <a:cubicBezTo>
                    <a:pt x="14110" y="6495"/>
                    <a:pt x="14266" y="6375"/>
                    <a:pt x="14333" y="6375"/>
                  </a:cubicBezTo>
                  <a:cubicBezTo>
                    <a:pt x="14422" y="6375"/>
                    <a:pt x="14333" y="6137"/>
                    <a:pt x="14199" y="6057"/>
                  </a:cubicBezTo>
                  <a:cubicBezTo>
                    <a:pt x="14066" y="5978"/>
                    <a:pt x="14199" y="5819"/>
                    <a:pt x="14244" y="5938"/>
                  </a:cubicBezTo>
                  <a:cubicBezTo>
                    <a:pt x="14289" y="6097"/>
                    <a:pt x="14378" y="6057"/>
                    <a:pt x="14422" y="6216"/>
                  </a:cubicBezTo>
                  <a:cubicBezTo>
                    <a:pt x="14489" y="6455"/>
                    <a:pt x="14511" y="6296"/>
                    <a:pt x="14623" y="6216"/>
                  </a:cubicBezTo>
                  <a:cubicBezTo>
                    <a:pt x="14734" y="6137"/>
                    <a:pt x="14801" y="6017"/>
                    <a:pt x="14868" y="5898"/>
                  </a:cubicBezTo>
                  <a:cubicBezTo>
                    <a:pt x="14913" y="5779"/>
                    <a:pt x="14935" y="5938"/>
                    <a:pt x="15002" y="5739"/>
                  </a:cubicBezTo>
                  <a:cubicBezTo>
                    <a:pt x="15069" y="5540"/>
                    <a:pt x="14980" y="5381"/>
                    <a:pt x="14890" y="5262"/>
                  </a:cubicBezTo>
                  <a:cubicBezTo>
                    <a:pt x="14801" y="5142"/>
                    <a:pt x="14890" y="5023"/>
                    <a:pt x="14801" y="4943"/>
                  </a:cubicBezTo>
                  <a:cubicBezTo>
                    <a:pt x="14712" y="4864"/>
                    <a:pt x="14690" y="4705"/>
                    <a:pt x="14801" y="4744"/>
                  </a:cubicBezTo>
                  <a:cubicBezTo>
                    <a:pt x="14913" y="4784"/>
                    <a:pt x="15002" y="4744"/>
                    <a:pt x="15046" y="4585"/>
                  </a:cubicBezTo>
                  <a:cubicBezTo>
                    <a:pt x="15113" y="4466"/>
                    <a:pt x="14890" y="4426"/>
                    <a:pt x="14980" y="4307"/>
                  </a:cubicBezTo>
                  <a:cubicBezTo>
                    <a:pt x="15091" y="4227"/>
                    <a:pt x="15002" y="4108"/>
                    <a:pt x="14913" y="4108"/>
                  </a:cubicBezTo>
                  <a:cubicBezTo>
                    <a:pt x="14801" y="4108"/>
                    <a:pt x="14712" y="4028"/>
                    <a:pt x="14712" y="3869"/>
                  </a:cubicBezTo>
                  <a:cubicBezTo>
                    <a:pt x="14712" y="3750"/>
                    <a:pt x="14534" y="3830"/>
                    <a:pt x="14422" y="3750"/>
                  </a:cubicBezTo>
                  <a:cubicBezTo>
                    <a:pt x="14333" y="3670"/>
                    <a:pt x="14088" y="3670"/>
                    <a:pt x="14043" y="3670"/>
                  </a:cubicBezTo>
                  <a:cubicBezTo>
                    <a:pt x="13976" y="3710"/>
                    <a:pt x="13976" y="4108"/>
                    <a:pt x="14066" y="4108"/>
                  </a:cubicBezTo>
                  <a:cubicBezTo>
                    <a:pt x="14133" y="4108"/>
                    <a:pt x="14199" y="4267"/>
                    <a:pt x="14133" y="4347"/>
                  </a:cubicBezTo>
                  <a:cubicBezTo>
                    <a:pt x="14066" y="4386"/>
                    <a:pt x="14155" y="4546"/>
                    <a:pt x="14088" y="4546"/>
                  </a:cubicBezTo>
                  <a:cubicBezTo>
                    <a:pt x="14043" y="4506"/>
                    <a:pt x="13954" y="4466"/>
                    <a:pt x="13932" y="4744"/>
                  </a:cubicBezTo>
                  <a:cubicBezTo>
                    <a:pt x="13910" y="4983"/>
                    <a:pt x="13910" y="5102"/>
                    <a:pt x="13798" y="5182"/>
                  </a:cubicBezTo>
                  <a:cubicBezTo>
                    <a:pt x="13709" y="5262"/>
                    <a:pt x="13776" y="4904"/>
                    <a:pt x="13687" y="4904"/>
                  </a:cubicBezTo>
                  <a:cubicBezTo>
                    <a:pt x="13598" y="4904"/>
                    <a:pt x="13598" y="5222"/>
                    <a:pt x="13664" y="5262"/>
                  </a:cubicBezTo>
                  <a:cubicBezTo>
                    <a:pt x="13731" y="5262"/>
                    <a:pt x="13731" y="5381"/>
                    <a:pt x="13754" y="5540"/>
                  </a:cubicBezTo>
                  <a:cubicBezTo>
                    <a:pt x="13776" y="5659"/>
                    <a:pt x="13642" y="5580"/>
                    <a:pt x="13575" y="5739"/>
                  </a:cubicBezTo>
                  <a:cubicBezTo>
                    <a:pt x="13531" y="5938"/>
                    <a:pt x="13508" y="5659"/>
                    <a:pt x="13441" y="5540"/>
                  </a:cubicBezTo>
                  <a:cubicBezTo>
                    <a:pt x="13352" y="5421"/>
                    <a:pt x="13263" y="5222"/>
                    <a:pt x="13263" y="5063"/>
                  </a:cubicBezTo>
                  <a:cubicBezTo>
                    <a:pt x="13285" y="4943"/>
                    <a:pt x="13308" y="4904"/>
                    <a:pt x="13375" y="4864"/>
                  </a:cubicBezTo>
                  <a:cubicBezTo>
                    <a:pt x="13441" y="4864"/>
                    <a:pt x="13375" y="4744"/>
                    <a:pt x="13375" y="4585"/>
                  </a:cubicBezTo>
                  <a:cubicBezTo>
                    <a:pt x="13375" y="4386"/>
                    <a:pt x="13285" y="4466"/>
                    <a:pt x="13196" y="4267"/>
                  </a:cubicBezTo>
                  <a:cubicBezTo>
                    <a:pt x="13107" y="4068"/>
                    <a:pt x="13018" y="4068"/>
                    <a:pt x="12973" y="4188"/>
                  </a:cubicBezTo>
                  <a:cubicBezTo>
                    <a:pt x="12929" y="4267"/>
                    <a:pt x="12951" y="4426"/>
                    <a:pt x="12884" y="4506"/>
                  </a:cubicBezTo>
                  <a:cubicBezTo>
                    <a:pt x="12795" y="4546"/>
                    <a:pt x="12840" y="4824"/>
                    <a:pt x="12773" y="4864"/>
                  </a:cubicBezTo>
                  <a:cubicBezTo>
                    <a:pt x="12706" y="4864"/>
                    <a:pt x="12728" y="4347"/>
                    <a:pt x="12684" y="4307"/>
                  </a:cubicBezTo>
                  <a:cubicBezTo>
                    <a:pt x="12617" y="4267"/>
                    <a:pt x="12639" y="4148"/>
                    <a:pt x="12706" y="4108"/>
                  </a:cubicBezTo>
                  <a:cubicBezTo>
                    <a:pt x="12795" y="4108"/>
                    <a:pt x="12840" y="3949"/>
                    <a:pt x="12773" y="3949"/>
                  </a:cubicBezTo>
                  <a:cubicBezTo>
                    <a:pt x="12706" y="3949"/>
                    <a:pt x="12572" y="3790"/>
                    <a:pt x="12528" y="3750"/>
                  </a:cubicBezTo>
                  <a:cubicBezTo>
                    <a:pt x="12483" y="3710"/>
                    <a:pt x="12394" y="3949"/>
                    <a:pt x="12327" y="3869"/>
                  </a:cubicBezTo>
                  <a:cubicBezTo>
                    <a:pt x="12282" y="3790"/>
                    <a:pt x="12349" y="3591"/>
                    <a:pt x="12349" y="3472"/>
                  </a:cubicBezTo>
                  <a:cubicBezTo>
                    <a:pt x="12349" y="3352"/>
                    <a:pt x="12438" y="3511"/>
                    <a:pt x="12483" y="3392"/>
                  </a:cubicBezTo>
                  <a:cubicBezTo>
                    <a:pt x="12550" y="3233"/>
                    <a:pt x="12327" y="3233"/>
                    <a:pt x="12327" y="3074"/>
                  </a:cubicBezTo>
                  <a:cubicBezTo>
                    <a:pt x="12327" y="2954"/>
                    <a:pt x="12171" y="2915"/>
                    <a:pt x="12104" y="2835"/>
                  </a:cubicBezTo>
                  <a:cubicBezTo>
                    <a:pt x="12059" y="2795"/>
                    <a:pt x="12149" y="2557"/>
                    <a:pt x="12126" y="2437"/>
                  </a:cubicBezTo>
                  <a:cubicBezTo>
                    <a:pt x="12104" y="2358"/>
                    <a:pt x="11881" y="2040"/>
                    <a:pt x="11792" y="2040"/>
                  </a:cubicBezTo>
                  <a:cubicBezTo>
                    <a:pt x="11703" y="2079"/>
                    <a:pt x="11680" y="1841"/>
                    <a:pt x="11747" y="1841"/>
                  </a:cubicBezTo>
                  <a:cubicBezTo>
                    <a:pt x="11792" y="1880"/>
                    <a:pt x="11837" y="1801"/>
                    <a:pt x="11926" y="1602"/>
                  </a:cubicBezTo>
                  <a:cubicBezTo>
                    <a:pt x="12015" y="1443"/>
                    <a:pt x="12037" y="1363"/>
                    <a:pt x="11970" y="1323"/>
                  </a:cubicBezTo>
                  <a:cubicBezTo>
                    <a:pt x="11903" y="1284"/>
                    <a:pt x="11859" y="1164"/>
                    <a:pt x="11970" y="1164"/>
                  </a:cubicBezTo>
                  <a:cubicBezTo>
                    <a:pt x="12104" y="1204"/>
                    <a:pt x="12305" y="1323"/>
                    <a:pt x="12372" y="1244"/>
                  </a:cubicBezTo>
                  <a:cubicBezTo>
                    <a:pt x="12438" y="1164"/>
                    <a:pt x="12639" y="568"/>
                    <a:pt x="12728" y="369"/>
                  </a:cubicBezTo>
                  <a:cubicBezTo>
                    <a:pt x="12817" y="130"/>
                    <a:pt x="12661" y="130"/>
                    <a:pt x="12461" y="170"/>
                  </a:cubicBezTo>
                  <a:cubicBezTo>
                    <a:pt x="12260" y="170"/>
                    <a:pt x="12215" y="11"/>
                    <a:pt x="12059" y="11"/>
                  </a:cubicBezTo>
                  <a:cubicBezTo>
                    <a:pt x="11881" y="-29"/>
                    <a:pt x="11569" y="51"/>
                    <a:pt x="11524" y="130"/>
                  </a:cubicBezTo>
                  <a:cubicBezTo>
                    <a:pt x="11480" y="249"/>
                    <a:pt x="11614" y="329"/>
                    <a:pt x="11591" y="409"/>
                  </a:cubicBezTo>
                  <a:cubicBezTo>
                    <a:pt x="11591" y="528"/>
                    <a:pt x="11480" y="329"/>
                    <a:pt x="11435" y="369"/>
                  </a:cubicBezTo>
                  <a:cubicBezTo>
                    <a:pt x="11391" y="409"/>
                    <a:pt x="11458" y="568"/>
                    <a:pt x="11435" y="886"/>
                  </a:cubicBezTo>
                  <a:cubicBezTo>
                    <a:pt x="11413" y="1244"/>
                    <a:pt x="11480" y="1284"/>
                    <a:pt x="11524" y="1403"/>
                  </a:cubicBezTo>
                  <a:cubicBezTo>
                    <a:pt x="11591" y="1522"/>
                    <a:pt x="11569" y="1681"/>
                    <a:pt x="11569" y="1920"/>
                  </a:cubicBezTo>
                  <a:cubicBezTo>
                    <a:pt x="11569" y="2119"/>
                    <a:pt x="11458" y="2119"/>
                    <a:pt x="11413" y="2159"/>
                  </a:cubicBezTo>
                  <a:cubicBezTo>
                    <a:pt x="11391" y="2238"/>
                    <a:pt x="11524" y="2318"/>
                    <a:pt x="11502" y="2437"/>
                  </a:cubicBezTo>
                  <a:cubicBezTo>
                    <a:pt x="11480" y="2596"/>
                    <a:pt x="11368" y="2358"/>
                    <a:pt x="11302" y="2398"/>
                  </a:cubicBezTo>
                  <a:cubicBezTo>
                    <a:pt x="11235" y="2437"/>
                    <a:pt x="11168" y="2795"/>
                    <a:pt x="11235" y="2875"/>
                  </a:cubicBezTo>
                  <a:cubicBezTo>
                    <a:pt x="11324" y="2994"/>
                    <a:pt x="11346" y="2994"/>
                    <a:pt x="11279" y="3114"/>
                  </a:cubicBezTo>
                  <a:cubicBezTo>
                    <a:pt x="11235" y="3233"/>
                    <a:pt x="11168" y="3432"/>
                    <a:pt x="11302" y="3631"/>
                  </a:cubicBezTo>
                  <a:cubicBezTo>
                    <a:pt x="11435" y="3790"/>
                    <a:pt x="11680" y="3790"/>
                    <a:pt x="11814" y="3949"/>
                  </a:cubicBezTo>
                  <a:cubicBezTo>
                    <a:pt x="11948" y="4068"/>
                    <a:pt x="11747" y="3989"/>
                    <a:pt x="11814" y="4148"/>
                  </a:cubicBezTo>
                  <a:cubicBezTo>
                    <a:pt x="11859" y="4347"/>
                    <a:pt x="11725" y="4386"/>
                    <a:pt x="11725" y="4506"/>
                  </a:cubicBezTo>
                  <a:cubicBezTo>
                    <a:pt x="11725" y="4665"/>
                    <a:pt x="11792" y="4585"/>
                    <a:pt x="11859" y="4347"/>
                  </a:cubicBezTo>
                  <a:cubicBezTo>
                    <a:pt x="11926" y="4148"/>
                    <a:pt x="11970" y="4426"/>
                    <a:pt x="11970" y="4625"/>
                  </a:cubicBezTo>
                  <a:cubicBezTo>
                    <a:pt x="11948" y="4784"/>
                    <a:pt x="11859" y="4705"/>
                    <a:pt x="11792" y="4864"/>
                  </a:cubicBezTo>
                  <a:cubicBezTo>
                    <a:pt x="11725" y="5063"/>
                    <a:pt x="11658" y="5102"/>
                    <a:pt x="11547" y="5063"/>
                  </a:cubicBezTo>
                  <a:cubicBezTo>
                    <a:pt x="11435" y="5023"/>
                    <a:pt x="11502" y="5341"/>
                    <a:pt x="11547" y="5500"/>
                  </a:cubicBezTo>
                  <a:cubicBezTo>
                    <a:pt x="11591" y="5659"/>
                    <a:pt x="11524" y="5739"/>
                    <a:pt x="11413" y="5659"/>
                  </a:cubicBezTo>
                  <a:cubicBezTo>
                    <a:pt x="11279" y="5620"/>
                    <a:pt x="11212" y="5461"/>
                    <a:pt x="11279" y="5301"/>
                  </a:cubicBezTo>
                  <a:cubicBezTo>
                    <a:pt x="11346" y="5142"/>
                    <a:pt x="11391" y="4943"/>
                    <a:pt x="11302" y="4943"/>
                  </a:cubicBezTo>
                  <a:cubicBezTo>
                    <a:pt x="11235" y="4983"/>
                    <a:pt x="11079" y="4943"/>
                    <a:pt x="11012" y="4784"/>
                  </a:cubicBezTo>
                  <a:cubicBezTo>
                    <a:pt x="10967" y="4665"/>
                    <a:pt x="11056" y="4705"/>
                    <a:pt x="11212" y="4744"/>
                  </a:cubicBezTo>
                  <a:cubicBezTo>
                    <a:pt x="11346" y="4784"/>
                    <a:pt x="11235" y="4585"/>
                    <a:pt x="11346" y="4585"/>
                  </a:cubicBezTo>
                  <a:cubicBezTo>
                    <a:pt x="11458" y="4585"/>
                    <a:pt x="11524" y="4665"/>
                    <a:pt x="11636" y="4546"/>
                  </a:cubicBezTo>
                  <a:cubicBezTo>
                    <a:pt x="11725" y="4386"/>
                    <a:pt x="11569" y="4108"/>
                    <a:pt x="11480" y="4148"/>
                  </a:cubicBezTo>
                  <a:cubicBezTo>
                    <a:pt x="11413" y="4188"/>
                    <a:pt x="11279" y="4267"/>
                    <a:pt x="11279" y="4108"/>
                  </a:cubicBezTo>
                  <a:cubicBezTo>
                    <a:pt x="11279" y="3989"/>
                    <a:pt x="11413" y="4068"/>
                    <a:pt x="11502" y="4028"/>
                  </a:cubicBezTo>
                  <a:cubicBezTo>
                    <a:pt x="11569" y="4028"/>
                    <a:pt x="11458" y="3830"/>
                    <a:pt x="11346" y="3869"/>
                  </a:cubicBezTo>
                  <a:cubicBezTo>
                    <a:pt x="11235" y="3949"/>
                    <a:pt x="11146" y="3949"/>
                    <a:pt x="11056" y="3790"/>
                  </a:cubicBezTo>
                  <a:cubicBezTo>
                    <a:pt x="10967" y="3591"/>
                    <a:pt x="10811" y="3511"/>
                    <a:pt x="10767" y="3909"/>
                  </a:cubicBezTo>
                  <a:cubicBezTo>
                    <a:pt x="10744" y="4267"/>
                    <a:pt x="10588" y="4068"/>
                    <a:pt x="10521" y="4188"/>
                  </a:cubicBezTo>
                  <a:cubicBezTo>
                    <a:pt x="10454" y="4347"/>
                    <a:pt x="10588" y="4426"/>
                    <a:pt x="10744" y="4426"/>
                  </a:cubicBezTo>
                  <a:cubicBezTo>
                    <a:pt x="10900" y="4426"/>
                    <a:pt x="11012" y="4705"/>
                    <a:pt x="10923" y="4705"/>
                  </a:cubicBezTo>
                  <a:cubicBezTo>
                    <a:pt x="10856" y="4705"/>
                    <a:pt x="10900" y="4864"/>
                    <a:pt x="10811" y="4824"/>
                  </a:cubicBezTo>
                  <a:cubicBezTo>
                    <a:pt x="10744" y="4744"/>
                    <a:pt x="10655" y="4824"/>
                    <a:pt x="10722" y="4943"/>
                  </a:cubicBezTo>
                  <a:cubicBezTo>
                    <a:pt x="10767" y="5063"/>
                    <a:pt x="10700" y="5102"/>
                    <a:pt x="10700" y="5222"/>
                  </a:cubicBezTo>
                  <a:cubicBezTo>
                    <a:pt x="10700" y="5341"/>
                    <a:pt x="10588" y="5222"/>
                    <a:pt x="10454" y="5222"/>
                  </a:cubicBezTo>
                  <a:cubicBezTo>
                    <a:pt x="10343" y="5182"/>
                    <a:pt x="10120" y="5262"/>
                    <a:pt x="9964" y="5301"/>
                  </a:cubicBezTo>
                  <a:cubicBezTo>
                    <a:pt x="9808" y="5381"/>
                    <a:pt x="9652" y="5262"/>
                    <a:pt x="9585" y="5142"/>
                  </a:cubicBezTo>
                  <a:cubicBezTo>
                    <a:pt x="9518" y="5023"/>
                    <a:pt x="9429" y="5023"/>
                    <a:pt x="9318" y="5023"/>
                  </a:cubicBezTo>
                  <a:cubicBezTo>
                    <a:pt x="9206" y="5023"/>
                    <a:pt x="9228" y="4864"/>
                    <a:pt x="9095" y="4824"/>
                  </a:cubicBezTo>
                  <a:cubicBezTo>
                    <a:pt x="8939" y="4824"/>
                    <a:pt x="8983" y="4625"/>
                    <a:pt x="8961" y="4466"/>
                  </a:cubicBezTo>
                  <a:cubicBezTo>
                    <a:pt x="8939" y="4347"/>
                    <a:pt x="8649" y="4386"/>
                    <a:pt x="8537" y="4506"/>
                  </a:cubicBezTo>
                  <a:cubicBezTo>
                    <a:pt x="8448" y="4625"/>
                    <a:pt x="8225" y="4585"/>
                    <a:pt x="8181" y="4784"/>
                  </a:cubicBezTo>
                  <a:cubicBezTo>
                    <a:pt x="8114" y="5023"/>
                    <a:pt x="8225" y="4983"/>
                    <a:pt x="8292" y="4983"/>
                  </a:cubicBezTo>
                  <a:cubicBezTo>
                    <a:pt x="8381" y="4983"/>
                    <a:pt x="8359" y="4824"/>
                    <a:pt x="8515" y="4864"/>
                  </a:cubicBezTo>
                  <a:cubicBezTo>
                    <a:pt x="8671" y="4904"/>
                    <a:pt x="8783" y="4546"/>
                    <a:pt x="8850" y="4665"/>
                  </a:cubicBezTo>
                  <a:cubicBezTo>
                    <a:pt x="8916" y="4784"/>
                    <a:pt x="8582" y="5023"/>
                    <a:pt x="8448" y="5063"/>
                  </a:cubicBezTo>
                  <a:cubicBezTo>
                    <a:pt x="8292" y="5102"/>
                    <a:pt x="8337" y="5301"/>
                    <a:pt x="8471" y="5699"/>
                  </a:cubicBezTo>
                  <a:cubicBezTo>
                    <a:pt x="8604" y="6057"/>
                    <a:pt x="8404" y="5858"/>
                    <a:pt x="8404" y="6017"/>
                  </a:cubicBezTo>
                  <a:cubicBezTo>
                    <a:pt x="8404" y="6216"/>
                    <a:pt x="8159" y="5978"/>
                    <a:pt x="8248" y="5898"/>
                  </a:cubicBezTo>
                  <a:cubicBezTo>
                    <a:pt x="8359" y="5858"/>
                    <a:pt x="8315" y="5659"/>
                    <a:pt x="8225" y="5540"/>
                  </a:cubicBezTo>
                  <a:cubicBezTo>
                    <a:pt x="8136" y="5421"/>
                    <a:pt x="8092" y="5540"/>
                    <a:pt x="8092" y="5421"/>
                  </a:cubicBezTo>
                  <a:cubicBezTo>
                    <a:pt x="8114" y="5262"/>
                    <a:pt x="8002" y="5421"/>
                    <a:pt x="7936" y="5301"/>
                  </a:cubicBezTo>
                  <a:cubicBezTo>
                    <a:pt x="7846" y="5182"/>
                    <a:pt x="7824" y="5102"/>
                    <a:pt x="7713" y="5222"/>
                  </a:cubicBezTo>
                  <a:cubicBezTo>
                    <a:pt x="7601" y="5301"/>
                    <a:pt x="7490" y="5262"/>
                    <a:pt x="7245" y="5341"/>
                  </a:cubicBezTo>
                  <a:cubicBezTo>
                    <a:pt x="7022" y="5421"/>
                    <a:pt x="6576" y="5381"/>
                    <a:pt x="6509" y="5262"/>
                  </a:cubicBezTo>
                  <a:cubicBezTo>
                    <a:pt x="6420" y="5102"/>
                    <a:pt x="6710" y="4864"/>
                    <a:pt x="6799" y="4904"/>
                  </a:cubicBezTo>
                  <a:cubicBezTo>
                    <a:pt x="6866" y="4943"/>
                    <a:pt x="6821" y="4744"/>
                    <a:pt x="6687" y="4585"/>
                  </a:cubicBezTo>
                  <a:cubicBezTo>
                    <a:pt x="6576" y="4386"/>
                    <a:pt x="6286" y="4267"/>
                    <a:pt x="6286" y="4386"/>
                  </a:cubicBezTo>
                  <a:cubicBezTo>
                    <a:pt x="6286" y="4506"/>
                    <a:pt x="6130" y="4386"/>
                    <a:pt x="5929" y="4347"/>
                  </a:cubicBezTo>
                  <a:cubicBezTo>
                    <a:pt x="5707" y="4267"/>
                    <a:pt x="5684" y="4148"/>
                    <a:pt x="5550" y="4108"/>
                  </a:cubicBezTo>
                  <a:cubicBezTo>
                    <a:pt x="5417" y="4108"/>
                    <a:pt x="5216" y="4028"/>
                    <a:pt x="5060" y="3830"/>
                  </a:cubicBezTo>
                  <a:cubicBezTo>
                    <a:pt x="4904" y="3591"/>
                    <a:pt x="4547" y="3670"/>
                    <a:pt x="4503" y="3869"/>
                  </a:cubicBezTo>
                  <a:cubicBezTo>
                    <a:pt x="4458" y="4068"/>
                    <a:pt x="4324" y="4068"/>
                    <a:pt x="4213" y="4068"/>
                  </a:cubicBezTo>
                  <a:cubicBezTo>
                    <a:pt x="4079" y="4068"/>
                    <a:pt x="4258" y="3790"/>
                    <a:pt x="4213" y="3750"/>
                  </a:cubicBezTo>
                  <a:cubicBezTo>
                    <a:pt x="4168" y="3710"/>
                    <a:pt x="4213" y="3432"/>
                    <a:pt x="4124" y="3432"/>
                  </a:cubicBezTo>
                  <a:cubicBezTo>
                    <a:pt x="4035" y="3392"/>
                    <a:pt x="3968" y="4068"/>
                    <a:pt x="3789" y="4068"/>
                  </a:cubicBezTo>
                  <a:cubicBezTo>
                    <a:pt x="3633" y="4028"/>
                    <a:pt x="3544" y="3352"/>
                    <a:pt x="3411" y="3153"/>
                  </a:cubicBezTo>
                  <a:cubicBezTo>
                    <a:pt x="3277" y="2994"/>
                    <a:pt x="3143" y="2954"/>
                    <a:pt x="3254" y="3233"/>
                  </a:cubicBezTo>
                  <a:cubicBezTo>
                    <a:pt x="3388" y="3511"/>
                    <a:pt x="3165" y="3312"/>
                    <a:pt x="3165" y="3511"/>
                  </a:cubicBezTo>
                  <a:cubicBezTo>
                    <a:pt x="3188" y="3670"/>
                    <a:pt x="2987" y="3869"/>
                    <a:pt x="2987" y="3790"/>
                  </a:cubicBezTo>
                  <a:cubicBezTo>
                    <a:pt x="2987" y="3670"/>
                    <a:pt x="2876" y="3591"/>
                    <a:pt x="2742" y="3869"/>
                  </a:cubicBezTo>
                  <a:cubicBezTo>
                    <a:pt x="2608" y="4148"/>
                    <a:pt x="2519" y="4108"/>
                    <a:pt x="2497" y="3989"/>
                  </a:cubicBezTo>
                  <a:cubicBezTo>
                    <a:pt x="2497" y="3909"/>
                    <a:pt x="2095" y="4267"/>
                    <a:pt x="2118" y="4386"/>
                  </a:cubicBezTo>
                  <a:cubicBezTo>
                    <a:pt x="2140" y="4506"/>
                    <a:pt x="2051" y="4585"/>
                    <a:pt x="1939" y="4585"/>
                  </a:cubicBezTo>
                  <a:cubicBezTo>
                    <a:pt x="1850" y="4546"/>
                    <a:pt x="1917" y="4386"/>
                    <a:pt x="2006" y="4307"/>
                  </a:cubicBezTo>
                  <a:cubicBezTo>
                    <a:pt x="2095" y="4227"/>
                    <a:pt x="2363" y="3869"/>
                    <a:pt x="2497" y="3830"/>
                  </a:cubicBezTo>
                  <a:cubicBezTo>
                    <a:pt x="2630" y="3790"/>
                    <a:pt x="2876" y="3591"/>
                    <a:pt x="2898" y="3472"/>
                  </a:cubicBezTo>
                  <a:cubicBezTo>
                    <a:pt x="2898" y="3392"/>
                    <a:pt x="2764" y="3472"/>
                    <a:pt x="2675" y="3432"/>
                  </a:cubicBezTo>
                  <a:cubicBezTo>
                    <a:pt x="2586" y="3392"/>
                    <a:pt x="2430" y="3591"/>
                    <a:pt x="2274" y="3710"/>
                  </a:cubicBezTo>
                  <a:cubicBezTo>
                    <a:pt x="2118" y="3830"/>
                    <a:pt x="1962" y="3790"/>
                    <a:pt x="2006" y="3949"/>
                  </a:cubicBezTo>
                  <a:cubicBezTo>
                    <a:pt x="2051" y="4108"/>
                    <a:pt x="1850" y="3909"/>
                    <a:pt x="1828" y="4028"/>
                  </a:cubicBezTo>
                  <a:cubicBezTo>
                    <a:pt x="1783" y="4148"/>
                    <a:pt x="1716" y="4028"/>
                    <a:pt x="1761" y="3949"/>
                  </a:cubicBezTo>
                  <a:cubicBezTo>
                    <a:pt x="1828" y="3909"/>
                    <a:pt x="1627" y="3790"/>
                    <a:pt x="1627" y="3869"/>
                  </a:cubicBezTo>
                  <a:cubicBezTo>
                    <a:pt x="1627" y="3949"/>
                    <a:pt x="1605" y="4028"/>
                    <a:pt x="1471" y="4028"/>
                  </a:cubicBezTo>
                  <a:cubicBezTo>
                    <a:pt x="1337" y="4028"/>
                    <a:pt x="1204" y="4188"/>
                    <a:pt x="1293" y="4307"/>
                  </a:cubicBezTo>
                  <a:cubicBezTo>
                    <a:pt x="1382" y="4426"/>
                    <a:pt x="1427" y="4506"/>
                    <a:pt x="1382" y="4585"/>
                  </a:cubicBezTo>
                  <a:cubicBezTo>
                    <a:pt x="1337" y="4665"/>
                    <a:pt x="1204" y="4347"/>
                    <a:pt x="1003" y="4386"/>
                  </a:cubicBezTo>
                  <a:cubicBezTo>
                    <a:pt x="802" y="4426"/>
                    <a:pt x="424" y="3989"/>
                    <a:pt x="424" y="3909"/>
                  </a:cubicBezTo>
                  <a:cubicBezTo>
                    <a:pt x="424" y="3830"/>
                    <a:pt x="178" y="3869"/>
                    <a:pt x="0" y="3830"/>
                  </a:cubicBezTo>
                  <a:cubicBezTo>
                    <a:pt x="0" y="10672"/>
                    <a:pt x="0" y="10672"/>
                    <a:pt x="0" y="10672"/>
                  </a:cubicBezTo>
                  <a:cubicBezTo>
                    <a:pt x="22" y="10672"/>
                    <a:pt x="45" y="10711"/>
                    <a:pt x="67" y="10711"/>
                  </a:cubicBezTo>
                  <a:cubicBezTo>
                    <a:pt x="89" y="10672"/>
                    <a:pt x="111" y="10632"/>
                    <a:pt x="134" y="10632"/>
                  </a:cubicBezTo>
                  <a:cubicBezTo>
                    <a:pt x="156" y="10632"/>
                    <a:pt x="156" y="10632"/>
                    <a:pt x="156" y="10632"/>
                  </a:cubicBezTo>
                  <a:cubicBezTo>
                    <a:pt x="201" y="10672"/>
                    <a:pt x="245" y="10672"/>
                    <a:pt x="312" y="10592"/>
                  </a:cubicBezTo>
                  <a:cubicBezTo>
                    <a:pt x="334" y="10592"/>
                    <a:pt x="357" y="10592"/>
                    <a:pt x="379" y="10592"/>
                  </a:cubicBezTo>
                  <a:cubicBezTo>
                    <a:pt x="490" y="10592"/>
                    <a:pt x="535" y="10751"/>
                    <a:pt x="535" y="10910"/>
                  </a:cubicBezTo>
                  <a:cubicBezTo>
                    <a:pt x="535" y="10950"/>
                    <a:pt x="602" y="11030"/>
                    <a:pt x="646" y="11069"/>
                  </a:cubicBezTo>
                  <a:cubicBezTo>
                    <a:pt x="691" y="11149"/>
                    <a:pt x="736" y="11228"/>
                    <a:pt x="780" y="11308"/>
                  </a:cubicBezTo>
                  <a:cubicBezTo>
                    <a:pt x="802" y="11348"/>
                    <a:pt x="802" y="11348"/>
                    <a:pt x="802" y="11388"/>
                  </a:cubicBezTo>
                  <a:cubicBezTo>
                    <a:pt x="847" y="11467"/>
                    <a:pt x="869" y="11547"/>
                    <a:pt x="892" y="11547"/>
                  </a:cubicBezTo>
                  <a:cubicBezTo>
                    <a:pt x="892" y="11547"/>
                    <a:pt x="914" y="11507"/>
                    <a:pt x="914" y="11507"/>
                  </a:cubicBezTo>
                  <a:cubicBezTo>
                    <a:pt x="936" y="11467"/>
                    <a:pt x="981" y="11467"/>
                    <a:pt x="1003" y="11427"/>
                  </a:cubicBezTo>
                  <a:cubicBezTo>
                    <a:pt x="1070" y="11388"/>
                    <a:pt x="1115" y="11348"/>
                    <a:pt x="1115" y="11268"/>
                  </a:cubicBezTo>
                  <a:cubicBezTo>
                    <a:pt x="1115" y="11109"/>
                    <a:pt x="1226" y="11030"/>
                    <a:pt x="1337" y="11030"/>
                  </a:cubicBezTo>
                  <a:cubicBezTo>
                    <a:pt x="1471" y="11030"/>
                    <a:pt x="1560" y="11149"/>
                    <a:pt x="1560" y="11308"/>
                  </a:cubicBezTo>
                  <a:cubicBezTo>
                    <a:pt x="1560" y="11348"/>
                    <a:pt x="1627" y="11467"/>
                    <a:pt x="1716" y="11586"/>
                  </a:cubicBezTo>
                  <a:cubicBezTo>
                    <a:pt x="1828" y="11785"/>
                    <a:pt x="1984" y="12024"/>
                    <a:pt x="2095" y="12342"/>
                  </a:cubicBezTo>
                  <a:cubicBezTo>
                    <a:pt x="2140" y="12501"/>
                    <a:pt x="2162" y="12621"/>
                    <a:pt x="2207" y="12700"/>
                  </a:cubicBezTo>
                  <a:cubicBezTo>
                    <a:pt x="2296" y="13019"/>
                    <a:pt x="2318" y="13098"/>
                    <a:pt x="2519" y="13257"/>
                  </a:cubicBezTo>
                  <a:cubicBezTo>
                    <a:pt x="2786" y="13456"/>
                    <a:pt x="2831" y="13575"/>
                    <a:pt x="2786" y="13854"/>
                  </a:cubicBezTo>
                  <a:cubicBezTo>
                    <a:pt x="2764" y="13854"/>
                    <a:pt x="2786" y="13894"/>
                    <a:pt x="2809" y="13933"/>
                  </a:cubicBezTo>
                  <a:cubicBezTo>
                    <a:pt x="2853" y="14013"/>
                    <a:pt x="2876" y="14053"/>
                    <a:pt x="2876" y="14132"/>
                  </a:cubicBezTo>
                  <a:cubicBezTo>
                    <a:pt x="2876" y="14212"/>
                    <a:pt x="2853" y="14252"/>
                    <a:pt x="2809" y="14291"/>
                  </a:cubicBezTo>
                  <a:cubicBezTo>
                    <a:pt x="2764" y="14331"/>
                    <a:pt x="2697" y="14411"/>
                    <a:pt x="2653" y="14490"/>
                  </a:cubicBezTo>
                  <a:cubicBezTo>
                    <a:pt x="2630" y="14530"/>
                    <a:pt x="2630" y="14530"/>
                    <a:pt x="2630" y="14530"/>
                  </a:cubicBezTo>
                  <a:cubicBezTo>
                    <a:pt x="2653" y="14570"/>
                    <a:pt x="2675" y="14610"/>
                    <a:pt x="2720" y="14649"/>
                  </a:cubicBezTo>
                  <a:cubicBezTo>
                    <a:pt x="2786" y="14769"/>
                    <a:pt x="2608" y="14769"/>
                    <a:pt x="2653" y="14848"/>
                  </a:cubicBezTo>
                  <a:cubicBezTo>
                    <a:pt x="2720" y="14928"/>
                    <a:pt x="2653" y="15087"/>
                    <a:pt x="2697" y="15206"/>
                  </a:cubicBezTo>
                  <a:cubicBezTo>
                    <a:pt x="2764" y="15286"/>
                    <a:pt x="2853" y="15246"/>
                    <a:pt x="2920" y="15167"/>
                  </a:cubicBezTo>
                  <a:cubicBezTo>
                    <a:pt x="2987" y="15087"/>
                    <a:pt x="3032" y="15286"/>
                    <a:pt x="2965" y="15445"/>
                  </a:cubicBezTo>
                  <a:cubicBezTo>
                    <a:pt x="2920" y="15564"/>
                    <a:pt x="3032" y="15684"/>
                    <a:pt x="3076" y="15564"/>
                  </a:cubicBezTo>
                  <a:cubicBezTo>
                    <a:pt x="3121" y="15485"/>
                    <a:pt x="3232" y="15763"/>
                    <a:pt x="3277" y="15803"/>
                  </a:cubicBezTo>
                  <a:cubicBezTo>
                    <a:pt x="3344" y="15843"/>
                    <a:pt x="3388" y="16002"/>
                    <a:pt x="3299" y="16002"/>
                  </a:cubicBezTo>
                  <a:cubicBezTo>
                    <a:pt x="3210" y="16002"/>
                    <a:pt x="3232" y="16280"/>
                    <a:pt x="3299" y="16280"/>
                  </a:cubicBezTo>
                  <a:cubicBezTo>
                    <a:pt x="3344" y="16280"/>
                    <a:pt x="3344" y="16440"/>
                    <a:pt x="3344" y="16519"/>
                  </a:cubicBezTo>
                  <a:cubicBezTo>
                    <a:pt x="3344" y="16599"/>
                    <a:pt x="3544" y="16718"/>
                    <a:pt x="3611" y="16678"/>
                  </a:cubicBezTo>
                  <a:cubicBezTo>
                    <a:pt x="3678" y="16638"/>
                    <a:pt x="3745" y="16758"/>
                    <a:pt x="3789" y="16877"/>
                  </a:cubicBezTo>
                  <a:cubicBezTo>
                    <a:pt x="3812" y="16996"/>
                    <a:pt x="3946" y="17076"/>
                    <a:pt x="4012" y="16996"/>
                  </a:cubicBezTo>
                  <a:cubicBezTo>
                    <a:pt x="4057" y="16917"/>
                    <a:pt x="4079" y="17116"/>
                    <a:pt x="4102" y="17275"/>
                  </a:cubicBezTo>
                  <a:cubicBezTo>
                    <a:pt x="4102" y="17394"/>
                    <a:pt x="4213" y="17315"/>
                    <a:pt x="4280" y="17315"/>
                  </a:cubicBezTo>
                  <a:cubicBezTo>
                    <a:pt x="4347" y="17315"/>
                    <a:pt x="4391" y="17474"/>
                    <a:pt x="4436" y="17434"/>
                  </a:cubicBezTo>
                  <a:cubicBezTo>
                    <a:pt x="4525" y="17394"/>
                    <a:pt x="4547" y="17633"/>
                    <a:pt x="4614" y="17792"/>
                  </a:cubicBezTo>
                  <a:cubicBezTo>
                    <a:pt x="11524" y="17712"/>
                    <a:pt x="11524" y="17712"/>
                    <a:pt x="11524" y="17712"/>
                  </a:cubicBezTo>
                  <a:cubicBezTo>
                    <a:pt x="11524" y="17633"/>
                    <a:pt x="11547" y="17514"/>
                    <a:pt x="11614" y="17514"/>
                  </a:cubicBezTo>
                  <a:close/>
                  <a:moveTo>
                    <a:pt x="5885" y="6495"/>
                  </a:moveTo>
                  <a:cubicBezTo>
                    <a:pt x="5751" y="6853"/>
                    <a:pt x="5684" y="6893"/>
                    <a:pt x="5550" y="6853"/>
                  </a:cubicBezTo>
                  <a:cubicBezTo>
                    <a:pt x="5394" y="6773"/>
                    <a:pt x="5305" y="6932"/>
                    <a:pt x="5372" y="7012"/>
                  </a:cubicBezTo>
                  <a:cubicBezTo>
                    <a:pt x="5461" y="7091"/>
                    <a:pt x="5461" y="7171"/>
                    <a:pt x="5305" y="7251"/>
                  </a:cubicBezTo>
                  <a:cubicBezTo>
                    <a:pt x="5149" y="7330"/>
                    <a:pt x="5038" y="7529"/>
                    <a:pt x="4971" y="7489"/>
                  </a:cubicBezTo>
                  <a:cubicBezTo>
                    <a:pt x="4926" y="7489"/>
                    <a:pt x="5238" y="7052"/>
                    <a:pt x="5172" y="6972"/>
                  </a:cubicBezTo>
                  <a:cubicBezTo>
                    <a:pt x="5082" y="6853"/>
                    <a:pt x="4859" y="7131"/>
                    <a:pt x="4859" y="7290"/>
                  </a:cubicBezTo>
                  <a:cubicBezTo>
                    <a:pt x="4859" y="7410"/>
                    <a:pt x="4726" y="7410"/>
                    <a:pt x="4637" y="7410"/>
                  </a:cubicBezTo>
                  <a:cubicBezTo>
                    <a:pt x="4547" y="7410"/>
                    <a:pt x="4436" y="7251"/>
                    <a:pt x="4525" y="7251"/>
                  </a:cubicBezTo>
                  <a:cubicBezTo>
                    <a:pt x="4614" y="7211"/>
                    <a:pt x="4547" y="7052"/>
                    <a:pt x="4681" y="6972"/>
                  </a:cubicBezTo>
                  <a:cubicBezTo>
                    <a:pt x="4793" y="6893"/>
                    <a:pt x="4659" y="6773"/>
                    <a:pt x="4681" y="6694"/>
                  </a:cubicBezTo>
                  <a:cubicBezTo>
                    <a:pt x="4726" y="6614"/>
                    <a:pt x="4949" y="6773"/>
                    <a:pt x="4949" y="6614"/>
                  </a:cubicBezTo>
                  <a:cubicBezTo>
                    <a:pt x="4971" y="6455"/>
                    <a:pt x="4726" y="6336"/>
                    <a:pt x="4637" y="6415"/>
                  </a:cubicBezTo>
                  <a:cubicBezTo>
                    <a:pt x="4570" y="6535"/>
                    <a:pt x="4369" y="6733"/>
                    <a:pt x="4146" y="6574"/>
                  </a:cubicBezTo>
                  <a:cubicBezTo>
                    <a:pt x="4079" y="6535"/>
                    <a:pt x="4726" y="6415"/>
                    <a:pt x="4815" y="6216"/>
                  </a:cubicBezTo>
                  <a:cubicBezTo>
                    <a:pt x="4926" y="6057"/>
                    <a:pt x="5417" y="5858"/>
                    <a:pt x="5439" y="6017"/>
                  </a:cubicBezTo>
                  <a:cubicBezTo>
                    <a:pt x="5484" y="6177"/>
                    <a:pt x="5194" y="6256"/>
                    <a:pt x="5328" y="6415"/>
                  </a:cubicBezTo>
                  <a:cubicBezTo>
                    <a:pt x="5461" y="6574"/>
                    <a:pt x="5707" y="6455"/>
                    <a:pt x="5751" y="6296"/>
                  </a:cubicBezTo>
                  <a:cubicBezTo>
                    <a:pt x="5796" y="6177"/>
                    <a:pt x="6041" y="6177"/>
                    <a:pt x="5885" y="6495"/>
                  </a:cubicBezTo>
                  <a:close/>
                  <a:moveTo>
                    <a:pt x="7289" y="9717"/>
                  </a:moveTo>
                  <a:cubicBezTo>
                    <a:pt x="7133" y="9956"/>
                    <a:pt x="7133" y="9916"/>
                    <a:pt x="6999" y="9956"/>
                  </a:cubicBezTo>
                  <a:cubicBezTo>
                    <a:pt x="6843" y="9995"/>
                    <a:pt x="6955" y="10274"/>
                    <a:pt x="6776" y="10274"/>
                  </a:cubicBezTo>
                  <a:cubicBezTo>
                    <a:pt x="6598" y="10314"/>
                    <a:pt x="6152" y="10353"/>
                    <a:pt x="6085" y="10154"/>
                  </a:cubicBezTo>
                  <a:cubicBezTo>
                    <a:pt x="6063" y="10115"/>
                    <a:pt x="6331" y="10154"/>
                    <a:pt x="6353" y="9995"/>
                  </a:cubicBezTo>
                  <a:cubicBezTo>
                    <a:pt x="6375" y="9876"/>
                    <a:pt x="6442" y="9677"/>
                    <a:pt x="6554" y="9677"/>
                  </a:cubicBezTo>
                  <a:cubicBezTo>
                    <a:pt x="6665" y="9677"/>
                    <a:pt x="6643" y="9399"/>
                    <a:pt x="6464" y="9240"/>
                  </a:cubicBezTo>
                  <a:cubicBezTo>
                    <a:pt x="6286" y="9080"/>
                    <a:pt x="6732" y="9001"/>
                    <a:pt x="6843" y="9240"/>
                  </a:cubicBezTo>
                  <a:cubicBezTo>
                    <a:pt x="6933" y="9478"/>
                    <a:pt x="7111" y="9677"/>
                    <a:pt x="7222" y="9478"/>
                  </a:cubicBezTo>
                  <a:cubicBezTo>
                    <a:pt x="7311" y="9319"/>
                    <a:pt x="7891" y="8802"/>
                    <a:pt x="7891" y="9041"/>
                  </a:cubicBezTo>
                  <a:cubicBezTo>
                    <a:pt x="7891" y="9279"/>
                    <a:pt x="7467" y="9438"/>
                    <a:pt x="7289" y="9717"/>
                  </a:cubicBezTo>
                  <a:close/>
                  <a:moveTo>
                    <a:pt x="11168" y="16917"/>
                  </a:moveTo>
                  <a:cubicBezTo>
                    <a:pt x="11056" y="16957"/>
                    <a:pt x="11190" y="16360"/>
                    <a:pt x="10967" y="16121"/>
                  </a:cubicBezTo>
                  <a:cubicBezTo>
                    <a:pt x="10700" y="15883"/>
                    <a:pt x="10588" y="15405"/>
                    <a:pt x="10588" y="15127"/>
                  </a:cubicBezTo>
                  <a:cubicBezTo>
                    <a:pt x="10588" y="14888"/>
                    <a:pt x="10811" y="14769"/>
                    <a:pt x="10900" y="14968"/>
                  </a:cubicBezTo>
                  <a:cubicBezTo>
                    <a:pt x="10989" y="15167"/>
                    <a:pt x="11123" y="15962"/>
                    <a:pt x="11190" y="16241"/>
                  </a:cubicBezTo>
                  <a:cubicBezTo>
                    <a:pt x="11279" y="16479"/>
                    <a:pt x="11279" y="16917"/>
                    <a:pt x="11168" y="1691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6" name="Shape 4803"/>
            <p:cNvSpPr/>
            <p:nvPr/>
          </p:nvSpPr>
          <p:spPr>
            <a:xfrm>
              <a:off x="2475820" y="554481"/>
              <a:ext cx="62995" cy="30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62" h="13187" extrusionOk="0">
                  <a:moveTo>
                    <a:pt x="17096" y="8187"/>
                  </a:moveTo>
                  <a:cubicBezTo>
                    <a:pt x="20507" y="-2613"/>
                    <a:pt x="-1093" y="-813"/>
                    <a:pt x="44" y="2787"/>
                  </a:cubicBezTo>
                  <a:cubicBezTo>
                    <a:pt x="4591" y="9987"/>
                    <a:pt x="14823" y="18987"/>
                    <a:pt x="17096" y="81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7" name="Shape 4804"/>
            <p:cNvSpPr/>
            <p:nvPr/>
          </p:nvSpPr>
          <p:spPr>
            <a:xfrm>
              <a:off x="2105557" y="592597"/>
              <a:ext cx="348244" cy="169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2" h="20319" extrusionOk="0">
                  <a:moveTo>
                    <a:pt x="123" y="15999"/>
                  </a:moveTo>
                  <a:cubicBezTo>
                    <a:pt x="1094" y="16959"/>
                    <a:pt x="123" y="20319"/>
                    <a:pt x="1094" y="19359"/>
                  </a:cubicBezTo>
                  <a:cubicBezTo>
                    <a:pt x="2065" y="18399"/>
                    <a:pt x="2307" y="17919"/>
                    <a:pt x="3035" y="18399"/>
                  </a:cubicBezTo>
                  <a:cubicBezTo>
                    <a:pt x="4492" y="19359"/>
                    <a:pt x="4734" y="16959"/>
                    <a:pt x="5220" y="15999"/>
                  </a:cubicBezTo>
                  <a:cubicBezTo>
                    <a:pt x="5948" y="14559"/>
                    <a:pt x="5705" y="20319"/>
                    <a:pt x="7161" y="20319"/>
                  </a:cubicBezTo>
                  <a:cubicBezTo>
                    <a:pt x="8617" y="20319"/>
                    <a:pt x="8375" y="14559"/>
                    <a:pt x="9588" y="15999"/>
                  </a:cubicBezTo>
                  <a:cubicBezTo>
                    <a:pt x="10802" y="17919"/>
                    <a:pt x="11044" y="15519"/>
                    <a:pt x="11287" y="13599"/>
                  </a:cubicBezTo>
                  <a:cubicBezTo>
                    <a:pt x="11530" y="12159"/>
                    <a:pt x="11530" y="9279"/>
                    <a:pt x="12986" y="8799"/>
                  </a:cubicBezTo>
                  <a:cubicBezTo>
                    <a:pt x="14199" y="8319"/>
                    <a:pt x="13229" y="11199"/>
                    <a:pt x="13714" y="13599"/>
                  </a:cubicBezTo>
                  <a:cubicBezTo>
                    <a:pt x="14685" y="16479"/>
                    <a:pt x="16141" y="13599"/>
                    <a:pt x="16384" y="12159"/>
                  </a:cubicBezTo>
                  <a:cubicBezTo>
                    <a:pt x="16384" y="10719"/>
                    <a:pt x="18568" y="11679"/>
                    <a:pt x="18568" y="10239"/>
                  </a:cubicBezTo>
                  <a:cubicBezTo>
                    <a:pt x="18325" y="8319"/>
                    <a:pt x="19053" y="7839"/>
                    <a:pt x="18568" y="5919"/>
                  </a:cubicBezTo>
                  <a:cubicBezTo>
                    <a:pt x="17840" y="3999"/>
                    <a:pt x="19539" y="4479"/>
                    <a:pt x="20267" y="3039"/>
                  </a:cubicBezTo>
                  <a:cubicBezTo>
                    <a:pt x="20995" y="1599"/>
                    <a:pt x="19296" y="3039"/>
                    <a:pt x="18083" y="639"/>
                  </a:cubicBezTo>
                  <a:cubicBezTo>
                    <a:pt x="16869" y="-1281"/>
                    <a:pt x="16384" y="1599"/>
                    <a:pt x="16384" y="3039"/>
                  </a:cubicBezTo>
                  <a:cubicBezTo>
                    <a:pt x="16384" y="4479"/>
                    <a:pt x="13957" y="3039"/>
                    <a:pt x="12743" y="2079"/>
                  </a:cubicBezTo>
                  <a:cubicBezTo>
                    <a:pt x="11287" y="1119"/>
                    <a:pt x="9588" y="5439"/>
                    <a:pt x="7647" y="7359"/>
                  </a:cubicBezTo>
                  <a:cubicBezTo>
                    <a:pt x="5705" y="9279"/>
                    <a:pt x="5705" y="12639"/>
                    <a:pt x="3764" y="12159"/>
                  </a:cubicBezTo>
                  <a:cubicBezTo>
                    <a:pt x="2065" y="12159"/>
                    <a:pt x="-605" y="15519"/>
                    <a:pt x="123" y="1599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8" name="Shape 4805"/>
            <p:cNvSpPr/>
            <p:nvPr/>
          </p:nvSpPr>
          <p:spPr>
            <a:xfrm>
              <a:off x="2362561" y="665253"/>
              <a:ext cx="552307" cy="229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7" h="20386" extrusionOk="0">
                  <a:moveTo>
                    <a:pt x="2531" y="4708"/>
                  </a:moveTo>
                  <a:cubicBezTo>
                    <a:pt x="1436" y="4708"/>
                    <a:pt x="1592" y="7228"/>
                    <a:pt x="2844" y="7228"/>
                  </a:cubicBezTo>
                  <a:cubicBezTo>
                    <a:pt x="4097" y="7228"/>
                    <a:pt x="4410" y="8308"/>
                    <a:pt x="2688" y="7948"/>
                  </a:cubicBezTo>
                  <a:cubicBezTo>
                    <a:pt x="810" y="7948"/>
                    <a:pt x="27" y="11548"/>
                    <a:pt x="1279" y="10828"/>
                  </a:cubicBezTo>
                  <a:cubicBezTo>
                    <a:pt x="2531" y="10108"/>
                    <a:pt x="4097" y="10108"/>
                    <a:pt x="3157" y="10828"/>
                  </a:cubicBezTo>
                  <a:cubicBezTo>
                    <a:pt x="2218" y="11548"/>
                    <a:pt x="-286" y="11908"/>
                    <a:pt x="27" y="12988"/>
                  </a:cubicBezTo>
                  <a:cubicBezTo>
                    <a:pt x="184" y="13708"/>
                    <a:pt x="1279" y="13708"/>
                    <a:pt x="2218" y="14428"/>
                  </a:cubicBezTo>
                  <a:cubicBezTo>
                    <a:pt x="3314" y="15508"/>
                    <a:pt x="3940" y="15868"/>
                    <a:pt x="4723" y="14068"/>
                  </a:cubicBezTo>
                  <a:cubicBezTo>
                    <a:pt x="5505" y="11908"/>
                    <a:pt x="6444" y="10108"/>
                    <a:pt x="6131" y="12628"/>
                  </a:cubicBezTo>
                  <a:cubicBezTo>
                    <a:pt x="5662" y="15508"/>
                    <a:pt x="7384" y="13348"/>
                    <a:pt x="9418" y="13348"/>
                  </a:cubicBezTo>
                  <a:cubicBezTo>
                    <a:pt x="11610" y="12988"/>
                    <a:pt x="9105" y="16228"/>
                    <a:pt x="6914" y="16588"/>
                  </a:cubicBezTo>
                  <a:cubicBezTo>
                    <a:pt x="4723" y="16948"/>
                    <a:pt x="5036" y="19468"/>
                    <a:pt x="6757" y="20188"/>
                  </a:cubicBezTo>
                  <a:cubicBezTo>
                    <a:pt x="8479" y="21268"/>
                    <a:pt x="12236" y="17668"/>
                    <a:pt x="13018" y="15868"/>
                  </a:cubicBezTo>
                  <a:cubicBezTo>
                    <a:pt x="13957" y="13708"/>
                    <a:pt x="14740" y="16948"/>
                    <a:pt x="15523" y="15508"/>
                  </a:cubicBezTo>
                  <a:cubicBezTo>
                    <a:pt x="16462" y="14068"/>
                    <a:pt x="18027" y="15508"/>
                    <a:pt x="19592" y="14788"/>
                  </a:cubicBezTo>
                  <a:cubicBezTo>
                    <a:pt x="21001" y="14068"/>
                    <a:pt x="21314" y="7588"/>
                    <a:pt x="20218" y="6508"/>
                  </a:cubicBezTo>
                  <a:cubicBezTo>
                    <a:pt x="19123" y="5428"/>
                    <a:pt x="19123" y="7948"/>
                    <a:pt x="18184" y="8308"/>
                  </a:cubicBezTo>
                  <a:cubicBezTo>
                    <a:pt x="17401" y="8668"/>
                    <a:pt x="16931" y="6148"/>
                    <a:pt x="16149" y="4348"/>
                  </a:cubicBezTo>
                  <a:cubicBezTo>
                    <a:pt x="15523" y="2908"/>
                    <a:pt x="15992" y="-332"/>
                    <a:pt x="14897" y="28"/>
                  </a:cubicBezTo>
                  <a:cubicBezTo>
                    <a:pt x="13957" y="388"/>
                    <a:pt x="11766" y="4348"/>
                    <a:pt x="13018" y="4708"/>
                  </a:cubicBezTo>
                  <a:cubicBezTo>
                    <a:pt x="14427" y="5068"/>
                    <a:pt x="13957" y="6508"/>
                    <a:pt x="13175" y="7228"/>
                  </a:cubicBezTo>
                  <a:cubicBezTo>
                    <a:pt x="12549" y="7948"/>
                    <a:pt x="14897" y="9388"/>
                    <a:pt x="14584" y="10468"/>
                  </a:cubicBezTo>
                  <a:cubicBezTo>
                    <a:pt x="14271" y="11548"/>
                    <a:pt x="10671" y="10468"/>
                    <a:pt x="10514" y="8668"/>
                  </a:cubicBezTo>
                  <a:cubicBezTo>
                    <a:pt x="10357" y="6868"/>
                    <a:pt x="7540" y="3628"/>
                    <a:pt x="6288" y="4348"/>
                  </a:cubicBezTo>
                  <a:cubicBezTo>
                    <a:pt x="5192" y="5068"/>
                    <a:pt x="5662" y="2188"/>
                    <a:pt x="4410" y="2188"/>
                  </a:cubicBezTo>
                  <a:cubicBezTo>
                    <a:pt x="3314" y="1828"/>
                    <a:pt x="3627" y="4348"/>
                    <a:pt x="2531" y="470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59" name="Shape 4806"/>
            <p:cNvSpPr/>
            <p:nvPr/>
          </p:nvSpPr>
          <p:spPr>
            <a:xfrm>
              <a:off x="1625046" y="2398558"/>
              <a:ext cx="79873" cy="107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60" h="17931" extrusionOk="0">
                  <a:moveTo>
                    <a:pt x="1596" y="874"/>
                  </a:moveTo>
                  <a:cubicBezTo>
                    <a:pt x="-5107" y="4249"/>
                    <a:pt x="11279" y="19774"/>
                    <a:pt x="14259" y="17749"/>
                  </a:cubicBezTo>
                  <a:cubicBezTo>
                    <a:pt x="16493" y="16399"/>
                    <a:pt x="10534" y="10324"/>
                    <a:pt x="10534" y="6274"/>
                  </a:cubicBezTo>
                  <a:cubicBezTo>
                    <a:pt x="10534" y="2224"/>
                    <a:pt x="8300" y="-1826"/>
                    <a:pt x="1596" y="87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0" name="Shape 4807"/>
            <p:cNvSpPr/>
            <p:nvPr/>
          </p:nvSpPr>
          <p:spPr>
            <a:xfrm>
              <a:off x="4843831" y="2648270"/>
              <a:ext cx="126248" cy="51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0" h="14609" extrusionOk="0">
                  <a:moveTo>
                    <a:pt x="15" y="741"/>
                  </a:moveTo>
                  <a:cubicBezTo>
                    <a:pt x="669" y="5288"/>
                    <a:pt x="19651" y="18930"/>
                    <a:pt x="20305" y="13246"/>
                  </a:cubicBezTo>
                  <a:cubicBezTo>
                    <a:pt x="20960" y="6425"/>
                    <a:pt x="-640" y="-2670"/>
                    <a:pt x="15" y="74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1" name="Shape 4808"/>
            <p:cNvSpPr/>
            <p:nvPr/>
          </p:nvSpPr>
          <p:spPr>
            <a:xfrm>
              <a:off x="1968265" y="871873"/>
              <a:ext cx="486818" cy="309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2" h="20972" extrusionOk="0">
                  <a:moveTo>
                    <a:pt x="2760" y="16112"/>
                  </a:moveTo>
                  <a:cubicBezTo>
                    <a:pt x="4303" y="16652"/>
                    <a:pt x="4474" y="20972"/>
                    <a:pt x="5503" y="20972"/>
                  </a:cubicBezTo>
                  <a:cubicBezTo>
                    <a:pt x="6189" y="20972"/>
                    <a:pt x="5674" y="19622"/>
                    <a:pt x="6703" y="19622"/>
                  </a:cubicBezTo>
                  <a:cubicBezTo>
                    <a:pt x="7903" y="19622"/>
                    <a:pt x="7560" y="18812"/>
                    <a:pt x="8589" y="18812"/>
                  </a:cubicBezTo>
                  <a:cubicBezTo>
                    <a:pt x="9617" y="19082"/>
                    <a:pt x="10474" y="18542"/>
                    <a:pt x="10474" y="16652"/>
                  </a:cubicBezTo>
                  <a:cubicBezTo>
                    <a:pt x="10474" y="14762"/>
                    <a:pt x="11331" y="13952"/>
                    <a:pt x="12360" y="13682"/>
                  </a:cubicBezTo>
                  <a:cubicBezTo>
                    <a:pt x="13389" y="13142"/>
                    <a:pt x="12360" y="11252"/>
                    <a:pt x="13903" y="10712"/>
                  </a:cubicBezTo>
                  <a:cubicBezTo>
                    <a:pt x="15274" y="10172"/>
                    <a:pt x="19389" y="7472"/>
                    <a:pt x="20074" y="6662"/>
                  </a:cubicBezTo>
                  <a:cubicBezTo>
                    <a:pt x="20760" y="5852"/>
                    <a:pt x="19217" y="4772"/>
                    <a:pt x="17674" y="3152"/>
                  </a:cubicBezTo>
                  <a:cubicBezTo>
                    <a:pt x="16131" y="1802"/>
                    <a:pt x="14931" y="1262"/>
                    <a:pt x="13731" y="2612"/>
                  </a:cubicBezTo>
                  <a:cubicBezTo>
                    <a:pt x="12531" y="3692"/>
                    <a:pt x="13389" y="1262"/>
                    <a:pt x="12531" y="1802"/>
                  </a:cubicBezTo>
                  <a:cubicBezTo>
                    <a:pt x="11503" y="2612"/>
                    <a:pt x="8931" y="722"/>
                    <a:pt x="8589" y="182"/>
                  </a:cubicBezTo>
                  <a:cubicBezTo>
                    <a:pt x="8246" y="-628"/>
                    <a:pt x="3617" y="1532"/>
                    <a:pt x="2589" y="1532"/>
                  </a:cubicBezTo>
                  <a:cubicBezTo>
                    <a:pt x="1389" y="1532"/>
                    <a:pt x="2589" y="3422"/>
                    <a:pt x="3446" y="4502"/>
                  </a:cubicBezTo>
                  <a:cubicBezTo>
                    <a:pt x="4131" y="5312"/>
                    <a:pt x="1560" y="8282"/>
                    <a:pt x="2074" y="9092"/>
                  </a:cubicBezTo>
                  <a:cubicBezTo>
                    <a:pt x="2589" y="9632"/>
                    <a:pt x="1560" y="11522"/>
                    <a:pt x="360" y="13682"/>
                  </a:cubicBezTo>
                  <a:cubicBezTo>
                    <a:pt x="-840" y="15842"/>
                    <a:pt x="1217" y="15572"/>
                    <a:pt x="2760" y="161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2" name="Shape 4809"/>
            <p:cNvSpPr/>
            <p:nvPr/>
          </p:nvSpPr>
          <p:spPr>
            <a:xfrm>
              <a:off x="3641905" y="936597"/>
              <a:ext cx="1353411" cy="941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7" h="21103" extrusionOk="0">
                  <a:moveTo>
                    <a:pt x="12891" y="5490"/>
                  </a:moveTo>
                  <a:cubicBezTo>
                    <a:pt x="13212" y="5490"/>
                    <a:pt x="13598" y="5132"/>
                    <a:pt x="13533" y="4684"/>
                  </a:cubicBezTo>
                  <a:cubicBezTo>
                    <a:pt x="13405" y="4325"/>
                    <a:pt x="12569" y="4236"/>
                    <a:pt x="12441" y="4773"/>
                  </a:cubicBezTo>
                  <a:cubicBezTo>
                    <a:pt x="12248" y="5222"/>
                    <a:pt x="11605" y="4236"/>
                    <a:pt x="11605" y="3788"/>
                  </a:cubicBezTo>
                  <a:cubicBezTo>
                    <a:pt x="11605" y="3429"/>
                    <a:pt x="10576" y="3788"/>
                    <a:pt x="10705" y="3071"/>
                  </a:cubicBezTo>
                  <a:cubicBezTo>
                    <a:pt x="10833" y="2443"/>
                    <a:pt x="9483" y="2264"/>
                    <a:pt x="9162" y="2264"/>
                  </a:cubicBezTo>
                  <a:cubicBezTo>
                    <a:pt x="8776" y="2264"/>
                    <a:pt x="8262" y="2622"/>
                    <a:pt x="8326" y="3071"/>
                  </a:cubicBezTo>
                  <a:cubicBezTo>
                    <a:pt x="8391" y="3519"/>
                    <a:pt x="7941" y="3339"/>
                    <a:pt x="7876" y="2891"/>
                  </a:cubicBezTo>
                  <a:cubicBezTo>
                    <a:pt x="7812" y="2354"/>
                    <a:pt x="6976" y="3429"/>
                    <a:pt x="6719" y="3429"/>
                  </a:cubicBezTo>
                  <a:cubicBezTo>
                    <a:pt x="6462" y="3429"/>
                    <a:pt x="6848" y="2085"/>
                    <a:pt x="6719" y="1726"/>
                  </a:cubicBezTo>
                  <a:cubicBezTo>
                    <a:pt x="6591" y="1278"/>
                    <a:pt x="6398" y="1188"/>
                    <a:pt x="6205" y="471"/>
                  </a:cubicBezTo>
                  <a:cubicBezTo>
                    <a:pt x="6012" y="-156"/>
                    <a:pt x="5048" y="113"/>
                    <a:pt x="4791" y="471"/>
                  </a:cubicBezTo>
                  <a:cubicBezTo>
                    <a:pt x="4533" y="920"/>
                    <a:pt x="3698" y="740"/>
                    <a:pt x="3248" y="1368"/>
                  </a:cubicBezTo>
                  <a:cubicBezTo>
                    <a:pt x="2798" y="1995"/>
                    <a:pt x="3312" y="2622"/>
                    <a:pt x="3505" y="2802"/>
                  </a:cubicBezTo>
                  <a:cubicBezTo>
                    <a:pt x="3698" y="3071"/>
                    <a:pt x="2798" y="3429"/>
                    <a:pt x="3119" y="3788"/>
                  </a:cubicBezTo>
                  <a:cubicBezTo>
                    <a:pt x="3376" y="4146"/>
                    <a:pt x="3826" y="3967"/>
                    <a:pt x="3891" y="4505"/>
                  </a:cubicBezTo>
                  <a:cubicBezTo>
                    <a:pt x="3891" y="5132"/>
                    <a:pt x="2798" y="4325"/>
                    <a:pt x="2669" y="3877"/>
                  </a:cubicBezTo>
                  <a:cubicBezTo>
                    <a:pt x="2476" y="3339"/>
                    <a:pt x="2733" y="2891"/>
                    <a:pt x="2476" y="2533"/>
                  </a:cubicBezTo>
                  <a:cubicBezTo>
                    <a:pt x="2283" y="2174"/>
                    <a:pt x="2476" y="1726"/>
                    <a:pt x="2862" y="1099"/>
                  </a:cubicBezTo>
                  <a:cubicBezTo>
                    <a:pt x="3312" y="471"/>
                    <a:pt x="3633" y="561"/>
                    <a:pt x="3633" y="203"/>
                  </a:cubicBezTo>
                  <a:cubicBezTo>
                    <a:pt x="3633" y="-156"/>
                    <a:pt x="1833" y="-156"/>
                    <a:pt x="741" y="1188"/>
                  </a:cubicBezTo>
                  <a:cubicBezTo>
                    <a:pt x="-288" y="2533"/>
                    <a:pt x="33" y="4325"/>
                    <a:pt x="98" y="4684"/>
                  </a:cubicBezTo>
                  <a:cubicBezTo>
                    <a:pt x="162" y="5042"/>
                    <a:pt x="1062" y="4863"/>
                    <a:pt x="1641" y="5132"/>
                  </a:cubicBezTo>
                  <a:cubicBezTo>
                    <a:pt x="2155" y="5311"/>
                    <a:pt x="1898" y="5670"/>
                    <a:pt x="1448" y="5580"/>
                  </a:cubicBezTo>
                  <a:cubicBezTo>
                    <a:pt x="1062" y="5490"/>
                    <a:pt x="355" y="5311"/>
                    <a:pt x="355" y="5670"/>
                  </a:cubicBezTo>
                  <a:cubicBezTo>
                    <a:pt x="419" y="6118"/>
                    <a:pt x="1255" y="6835"/>
                    <a:pt x="1769" y="6656"/>
                  </a:cubicBezTo>
                  <a:cubicBezTo>
                    <a:pt x="2283" y="6476"/>
                    <a:pt x="2283" y="6476"/>
                    <a:pt x="2541" y="6924"/>
                  </a:cubicBezTo>
                  <a:cubicBezTo>
                    <a:pt x="2733" y="7283"/>
                    <a:pt x="3376" y="7193"/>
                    <a:pt x="3955" y="7193"/>
                  </a:cubicBezTo>
                  <a:cubicBezTo>
                    <a:pt x="4598" y="7283"/>
                    <a:pt x="5305" y="7552"/>
                    <a:pt x="5562" y="7642"/>
                  </a:cubicBezTo>
                  <a:cubicBezTo>
                    <a:pt x="5883" y="7642"/>
                    <a:pt x="6205" y="7373"/>
                    <a:pt x="6333" y="7193"/>
                  </a:cubicBezTo>
                  <a:cubicBezTo>
                    <a:pt x="6398" y="6924"/>
                    <a:pt x="7619" y="7552"/>
                    <a:pt x="7941" y="7462"/>
                  </a:cubicBezTo>
                  <a:cubicBezTo>
                    <a:pt x="8326" y="7462"/>
                    <a:pt x="8069" y="7014"/>
                    <a:pt x="7876" y="6835"/>
                  </a:cubicBezTo>
                  <a:cubicBezTo>
                    <a:pt x="7619" y="6745"/>
                    <a:pt x="7748" y="6118"/>
                    <a:pt x="8005" y="6387"/>
                  </a:cubicBezTo>
                  <a:cubicBezTo>
                    <a:pt x="8326" y="6566"/>
                    <a:pt x="8776" y="6745"/>
                    <a:pt x="8905" y="7104"/>
                  </a:cubicBezTo>
                  <a:cubicBezTo>
                    <a:pt x="8969" y="7462"/>
                    <a:pt x="9226" y="7283"/>
                    <a:pt x="9291" y="7642"/>
                  </a:cubicBezTo>
                  <a:cubicBezTo>
                    <a:pt x="9291" y="7910"/>
                    <a:pt x="10319" y="8269"/>
                    <a:pt x="10383" y="8627"/>
                  </a:cubicBezTo>
                  <a:cubicBezTo>
                    <a:pt x="10383" y="8986"/>
                    <a:pt x="9355" y="9165"/>
                    <a:pt x="9676" y="9524"/>
                  </a:cubicBezTo>
                  <a:cubicBezTo>
                    <a:pt x="9933" y="9793"/>
                    <a:pt x="10383" y="9076"/>
                    <a:pt x="10769" y="9076"/>
                  </a:cubicBezTo>
                  <a:cubicBezTo>
                    <a:pt x="11155" y="8986"/>
                    <a:pt x="11155" y="10241"/>
                    <a:pt x="11476" y="10061"/>
                  </a:cubicBezTo>
                  <a:cubicBezTo>
                    <a:pt x="11862" y="9793"/>
                    <a:pt x="12183" y="10241"/>
                    <a:pt x="12569" y="11047"/>
                  </a:cubicBezTo>
                  <a:cubicBezTo>
                    <a:pt x="12955" y="11764"/>
                    <a:pt x="12505" y="12481"/>
                    <a:pt x="12569" y="12750"/>
                  </a:cubicBezTo>
                  <a:cubicBezTo>
                    <a:pt x="12569" y="13019"/>
                    <a:pt x="13341" y="12929"/>
                    <a:pt x="13726" y="12661"/>
                  </a:cubicBezTo>
                  <a:cubicBezTo>
                    <a:pt x="14176" y="12302"/>
                    <a:pt x="14562" y="13019"/>
                    <a:pt x="14883" y="13378"/>
                  </a:cubicBezTo>
                  <a:cubicBezTo>
                    <a:pt x="15205" y="13826"/>
                    <a:pt x="13662" y="14453"/>
                    <a:pt x="13791" y="14095"/>
                  </a:cubicBezTo>
                  <a:cubicBezTo>
                    <a:pt x="13919" y="13736"/>
                    <a:pt x="12891" y="12661"/>
                    <a:pt x="11991" y="13198"/>
                  </a:cubicBezTo>
                  <a:cubicBezTo>
                    <a:pt x="11026" y="13646"/>
                    <a:pt x="11669" y="14453"/>
                    <a:pt x="11798" y="14901"/>
                  </a:cubicBezTo>
                  <a:cubicBezTo>
                    <a:pt x="11862" y="15349"/>
                    <a:pt x="10962" y="15798"/>
                    <a:pt x="10062" y="15349"/>
                  </a:cubicBezTo>
                  <a:cubicBezTo>
                    <a:pt x="9226" y="14991"/>
                    <a:pt x="9483" y="15618"/>
                    <a:pt x="9098" y="15618"/>
                  </a:cubicBezTo>
                  <a:cubicBezTo>
                    <a:pt x="8776" y="15618"/>
                    <a:pt x="8391" y="16425"/>
                    <a:pt x="8712" y="16873"/>
                  </a:cubicBezTo>
                  <a:cubicBezTo>
                    <a:pt x="9033" y="17411"/>
                    <a:pt x="9741" y="16963"/>
                    <a:pt x="10319" y="16963"/>
                  </a:cubicBezTo>
                  <a:cubicBezTo>
                    <a:pt x="10898" y="17052"/>
                    <a:pt x="10962" y="17232"/>
                    <a:pt x="11026" y="16783"/>
                  </a:cubicBezTo>
                  <a:cubicBezTo>
                    <a:pt x="11091" y="16335"/>
                    <a:pt x="11669" y="16604"/>
                    <a:pt x="12119" y="16694"/>
                  </a:cubicBezTo>
                  <a:cubicBezTo>
                    <a:pt x="12505" y="16873"/>
                    <a:pt x="12441" y="17680"/>
                    <a:pt x="12955" y="17769"/>
                  </a:cubicBezTo>
                  <a:cubicBezTo>
                    <a:pt x="13469" y="17859"/>
                    <a:pt x="13019" y="18576"/>
                    <a:pt x="13341" y="19024"/>
                  </a:cubicBezTo>
                  <a:cubicBezTo>
                    <a:pt x="13662" y="19562"/>
                    <a:pt x="14691" y="19293"/>
                    <a:pt x="15076" y="19831"/>
                  </a:cubicBezTo>
                  <a:cubicBezTo>
                    <a:pt x="15462" y="20368"/>
                    <a:pt x="17133" y="21444"/>
                    <a:pt x="17326" y="20996"/>
                  </a:cubicBezTo>
                  <a:cubicBezTo>
                    <a:pt x="17583" y="20548"/>
                    <a:pt x="15912" y="18486"/>
                    <a:pt x="15462" y="18307"/>
                  </a:cubicBezTo>
                  <a:cubicBezTo>
                    <a:pt x="14948" y="18128"/>
                    <a:pt x="15912" y="17949"/>
                    <a:pt x="16555" y="18576"/>
                  </a:cubicBezTo>
                  <a:cubicBezTo>
                    <a:pt x="17133" y="19293"/>
                    <a:pt x="18033" y="19562"/>
                    <a:pt x="18483" y="18755"/>
                  </a:cubicBezTo>
                  <a:cubicBezTo>
                    <a:pt x="18933" y="17949"/>
                    <a:pt x="18098" y="18217"/>
                    <a:pt x="18098" y="17590"/>
                  </a:cubicBezTo>
                  <a:cubicBezTo>
                    <a:pt x="18098" y="17052"/>
                    <a:pt x="17841" y="16246"/>
                    <a:pt x="17391" y="16246"/>
                  </a:cubicBezTo>
                  <a:cubicBezTo>
                    <a:pt x="16941" y="16246"/>
                    <a:pt x="15783" y="14991"/>
                    <a:pt x="16169" y="14722"/>
                  </a:cubicBezTo>
                  <a:cubicBezTo>
                    <a:pt x="16619" y="14453"/>
                    <a:pt x="16041" y="14095"/>
                    <a:pt x="16362" y="13557"/>
                  </a:cubicBezTo>
                  <a:cubicBezTo>
                    <a:pt x="16683" y="13109"/>
                    <a:pt x="17005" y="14005"/>
                    <a:pt x="17391" y="14095"/>
                  </a:cubicBezTo>
                  <a:cubicBezTo>
                    <a:pt x="17776" y="14095"/>
                    <a:pt x="17841" y="14812"/>
                    <a:pt x="18483" y="15529"/>
                  </a:cubicBezTo>
                  <a:cubicBezTo>
                    <a:pt x="19062" y="16246"/>
                    <a:pt x="19126" y="15708"/>
                    <a:pt x="19255" y="15260"/>
                  </a:cubicBezTo>
                  <a:cubicBezTo>
                    <a:pt x="19319" y="14722"/>
                    <a:pt x="20026" y="15170"/>
                    <a:pt x="19962" y="14632"/>
                  </a:cubicBezTo>
                  <a:cubicBezTo>
                    <a:pt x="19962" y="14184"/>
                    <a:pt x="20541" y="13557"/>
                    <a:pt x="20926" y="13378"/>
                  </a:cubicBezTo>
                  <a:cubicBezTo>
                    <a:pt x="21312" y="13109"/>
                    <a:pt x="20605" y="12571"/>
                    <a:pt x="20091" y="12661"/>
                  </a:cubicBezTo>
                  <a:cubicBezTo>
                    <a:pt x="19576" y="12661"/>
                    <a:pt x="19448" y="12212"/>
                    <a:pt x="19448" y="11854"/>
                  </a:cubicBezTo>
                  <a:cubicBezTo>
                    <a:pt x="19448" y="11585"/>
                    <a:pt x="18483" y="10778"/>
                    <a:pt x="18162" y="10958"/>
                  </a:cubicBezTo>
                  <a:cubicBezTo>
                    <a:pt x="17841" y="11047"/>
                    <a:pt x="17326" y="10330"/>
                    <a:pt x="16876" y="10330"/>
                  </a:cubicBezTo>
                  <a:cubicBezTo>
                    <a:pt x="16491" y="10241"/>
                    <a:pt x="15848" y="9793"/>
                    <a:pt x="15912" y="9165"/>
                  </a:cubicBezTo>
                  <a:cubicBezTo>
                    <a:pt x="15976" y="8538"/>
                    <a:pt x="16748" y="9344"/>
                    <a:pt x="16941" y="8896"/>
                  </a:cubicBezTo>
                  <a:cubicBezTo>
                    <a:pt x="17069" y="8359"/>
                    <a:pt x="16105" y="8627"/>
                    <a:pt x="16105" y="8269"/>
                  </a:cubicBezTo>
                  <a:cubicBezTo>
                    <a:pt x="16041" y="7910"/>
                    <a:pt x="16298" y="8090"/>
                    <a:pt x="16491" y="7821"/>
                  </a:cubicBezTo>
                  <a:cubicBezTo>
                    <a:pt x="16683" y="7642"/>
                    <a:pt x="16362" y="7193"/>
                    <a:pt x="16105" y="7014"/>
                  </a:cubicBezTo>
                  <a:cubicBezTo>
                    <a:pt x="15912" y="6835"/>
                    <a:pt x="15848" y="7373"/>
                    <a:pt x="15591" y="7373"/>
                  </a:cubicBezTo>
                  <a:cubicBezTo>
                    <a:pt x="15398" y="7373"/>
                    <a:pt x="15591" y="6835"/>
                    <a:pt x="15719" y="6566"/>
                  </a:cubicBezTo>
                  <a:cubicBezTo>
                    <a:pt x="15912" y="6207"/>
                    <a:pt x="15012" y="5849"/>
                    <a:pt x="14626" y="6028"/>
                  </a:cubicBezTo>
                  <a:cubicBezTo>
                    <a:pt x="14241" y="6207"/>
                    <a:pt x="14112" y="5939"/>
                    <a:pt x="14112" y="5580"/>
                  </a:cubicBezTo>
                  <a:cubicBezTo>
                    <a:pt x="14112" y="5222"/>
                    <a:pt x="13405" y="5580"/>
                    <a:pt x="13148" y="5849"/>
                  </a:cubicBezTo>
                  <a:cubicBezTo>
                    <a:pt x="12891" y="6118"/>
                    <a:pt x="12569" y="5580"/>
                    <a:pt x="12891" y="54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3" name="Shape 4810"/>
            <p:cNvSpPr/>
            <p:nvPr/>
          </p:nvSpPr>
          <p:spPr>
            <a:xfrm>
              <a:off x="5087361" y="2552161"/>
              <a:ext cx="306316" cy="272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9" h="20331" extrusionOk="0">
                  <a:moveTo>
                    <a:pt x="10562" y="1098"/>
                  </a:moveTo>
                  <a:cubicBezTo>
                    <a:pt x="11896" y="498"/>
                    <a:pt x="10562" y="-402"/>
                    <a:pt x="9229" y="198"/>
                  </a:cubicBezTo>
                  <a:cubicBezTo>
                    <a:pt x="7896" y="798"/>
                    <a:pt x="4429" y="6198"/>
                    <a:pt x="4429" y="7698"/>
                  </a:cubicBezTo>
                  <a:cubicBezTo>
                    <a:pt x="4429" y="9198"/>
                    <a:pt x="4162" y="10998"/>
                    <a:pt x="3096" y="10998"/>
                  </a:cubicBezTo>
                  <a:cubicBezTo>
                    <a:pt x="1762" y="10698"/>
                    <a:pt x="429" y="12198"/>
                    <a:pt x="1229" y="12798"/>
                  </a:cubicBezTo>
                  <a:cubicBezTo>
                    <a:pt x="2296" y="13698"/>
                    <a:pt x="-1171" y="15798"/>
                    <a:pt x="429" y="16998"/>
                  </a:cubicBezTo>
                  <a:cubicBezTo>
                    <a:pt x="1496" y="17598"/>
                    <a:pt x="3362" y="16698"/>
                    <a:pt x="4962" y="16998"/>
                  </a:cubicBezTo>
                  <a:cubicBezTo>
                    <a:pt x="6562" y="16998"/>
                    <a:pt x="7896" y="17298"/>
                    <a:pt x="9229" y="16098"/>
                  </a:cubicBezTo>
                  <a:cubicBezTo>
                    <a:pt x="10562" y="14898"/>
                    <a:pt x="10562" y="16998"/>
                    <a:pt x="12162" y="16998"/>
                  </a:cubicBezTo>
                  <a:cubicBezTo>
                    <a:pt x="13496" y="16698"/>
                    <a:pt x="11362" y="18198"/>
                    <a:pt x="11362" y="19398"/>
                  </a:cubicBezTo>
                  <a:cubicBezTo>
                    <a:pt x="11362" y="20298"/>
                    <a:pt x="12962" y="18798"/>
                    <a:pt x="14029" y="18198"/>
                  </a:cubicBezTo>
                  <a:cubicBezTo>
                    <a:pt x="15096" y="17598"/>
                    <a:pt x="16429" y="18198"/>
                    <a:pt x="15896" y="19098"/>
                  </a:cubicBezTo>
                  <a:cubicBezTo>
                    <a:pt x="15362" y="19998"/>
                    <a:pt x="18829" y="21198"/>
                    <a:pt x="19629" y="19398"/>
                  </a:cubicBezTo>
                  <a:cubicBezTo>
                    <a:pt x="20429" y="17898"/>
                    <a:pt x="18829" y="15498"/>
                    <a:pt x="18296" y="16398"/>
                  </a:cubicBezTo>
                  <a:cubicBezTo>
                    <a:pt x="17762" y="17598"/>
                    <a:pt x="16962" y="15798"/>
                    <a:pt x="18029" y="14598"/>
                  </a:cubicBezTo>
                  <a:cubicBezTo>
                    <a:pt x="19096" y="13698"/>
                    <a:pt x="17762" y="13398"/>
                    <a:pt x="16696" y="13998"/>
                  </a:cubicBezTo>
                  <a:cubicBezTo>
                    <a:pt x="15629" y="14598"/>
                    <a:pt x="15896" y="11298"/>
                    <a:pt x="16962" y="10698"/>
                  </a:cubicBezTo>
                  <a:cubicBezTo>
                    <a:pt x="18029" y="10098"/>
                    <a:pt x="14562" y="8898"/>
                    <a:pt x="14562" y="9798"/>
                  </a:cubicBezTo>
                  <a:cubicBezTo>
                    <a:pt x="14562" y="10998"/>
                    <a:pt x="12162" y="10398"/>
                    <a:pt x="11896" y="9198"/>
                  </a:cubicBezTo>
                  <a:cubicBezTo>
                    <a:pt x="11629" y="8298"/>
                    <a:pt x="10029" y="7998"/>
                    <a:pt x="10562" y="7398"/>
                  </a:cubicBezTo>
                  <a:cubicBezTo>
                    <a:pt x="11096" y="6498"/>
                    <a:pt x="8429" y="6198"/>
                    <a:pt x="8162" y="7398"/>
                  </a:cubicBezTo>
                  <a:cubicBezTo>
                    <a:pt x="7896" y="8598"/>
                    <a:pt x="7096" y="6498"/>
                    <a:pt x="8429" y="4998"/>
                  </a:cubicBezTo>
                  <a:cubicBezTo>
                    <a:pt x="9762" y="3498"/>
                    <a:pt x="9496" y="1998"/>
                    <a:pt x="10562" y="109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4" name="Shape 4811"/>
            <p:cNvSpPr/>
            <p:nvPr/>
          </p:nvSpPr>
          <p:spPr>
            <a:xfrm>
              <a:off x="4226584" y="1394673"/>
              <a:ext cx="116962" cy="89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37" h="18359" extrusionOk="0">
                  <a:moveTo>
                    <a:pt x="15537" y="15785"/>
                  </a:moveTo>
                  <a:cubicBezTo>
                    <a:pt x="19349" y="14954"/>
                    <a:pt x="18714" y="7477"/>
                    <a:pt x="16173" y="3323"/>
                  </a:cubicBezTo>
                  <a:cubicBezTo>
                    <a:pt x="14902" y="0"/>
                    <a:pt x="10455" y="0"/>
                    <a:pt x="7278" y="0"/>
                  </a:cubicBezTo>
                  <a:cubicBezTo>
                    <a:pt x="3467" y="831"/>
                    <a:pt x="-2251" y="7477"/>
                    <a:pt x="925" y="14954"/>
                  </a:cubicBezTo>
                  <a:cubicBezTo>
                    <a:pt x="4102" y="21600"/>
                    <a:pt x="11725" y="16615"/>
                    <a:pt x="15537" y="157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5" name="Shape 4812"/>
            <p:cNvSpPr/>
            <p:nvPr/>
          </p:nvSpPr>
          <p:spPr>
            <a:xfrm>
              <a:off x="3545084" y="0"/>
              <a:ext cx="1456941" cy="721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0" h="21010" extrusionOk="0">
                  <a:moveTo>
                    <a:pt x="756" y="4964"/>
                  </a:moveTo>
                  <a:cubicBezTo>
                    <a:pt x="1169" y="4383"/>
                    <a:pt x="1465" y="4732"/>
                    <a:pt x="1110" y="5080"/>
                  </a:cubicBezTo>
                  <a:cubicBezTo>
                    <a:pt x="756" y="5428"/>
                    <a:pt x="874" y="5661"/>
                    <a:pt x="1405" y="5661"/>
                  </a:cubicBezTo>
                  <a:cubicBezTo>
                    <a:pt x="1878" y="5545"/>
                    <a:pt x="1169" y="5893"/>
                    <a:pt x="1169" y="6474"/>
                  </a:cubicBezTo>
                  <a:cubicBezTo>
                    <a:pt x="1169" y="7054"/>
                    <a:pt x="1760" y="6706"/>
                    <a:pt x="1819" y="7287"/>
                  </a:cubicBezTo>
                  <a:cubicBezTo>
                    <a:pt x="1819" y="7867"/>
                    <a:pt x="3117" y="8099"/>
                    <a:pt x="3471" y="7403"/>
                  </a:cubicBezTo>
                  <a:cubicBezTo>
                    <a:pt x="3884" y="6706"/>
                    <a:pt x="3707" y="7635"/>
                    <a:pt x="3707" y="8099"/>
                  </a:cubicBezTo>
                  <a:cubicBezTo>
                    <a:pt x="3648" y="8564"/>
                    <a:pt x="5478" y="8912"/>
                    <a:pt x="5596" y="8332"/>
                  </a:cubicBezTo>
                  <a:cubicBezTo>
                    <a:pt x="5655" y="7751"/>
                    <a:pt x="5950" y="7983"/>
                    <a:pt x="6304" y="8216"/>
                  </a:cubicBezTo>
                  <a:cubicBezTo>
                    <a:pt x="6658" y="8332"/>
                    <a:pt x="8369" y="7519"/>
                    <a:pt x="8428" y="6822"/>
                  </a:cubicBezTo>
                  <a:cubicBezTo>
                    <a:pt x="8428" y="6125"/>
                    <a:pt x="8960" y="7170"/>
                    <a:pt x="8428" y="7983"/>
                  </a:cubicBezTo>
                  <a:cubicBezTo>
                    <a:pt x="7838" y="8680"/>
                    <a:pt x="6717" y="8564"/>
                    <a:pt x="6245" y="8912"/>
                  </a:cubicBezTo>
                  <a:cubicBezTo>
                    <a:pt x="5714" y="9145"/>
                    <a:pt x="6540" y="9841"/>
                    <a:pt x="7071" y="10654"/>
                  </a:cubicBezTo>
                  <a:cubicBezTo>
                    <a:pt x="7543" y="11351"/>
                    <a:pt x="6422" y="11003"/>
                    <a:pt x="5950" y="9957"/>
                  </a:cubicBezTo>
                  <a:cubicBezTo>
                    <a:pt x="5478" y="9028"/>
                    <a:pt x="4415" y="9028"/>
                    <a:pt x="3825" y="9028"/>
                  </a:cubicBezTo>
                  <a:cubicBezTo>
                    <a:pt x="3294" y="9145"/>
                    <a:pt x="3471" y="11119"/>
                    <a:pt x="3884" y="11119"/>
                  </a:cubicBezTo>
                  <a:cubicBezTo>
                    <a:pt x="4297" y="11119"/>
                    <a:pt x="4710" y="11467"/>
                    <a:pt x="5124" y="12745"/>
                  </a:cubicBezTo>
                  <a:cubicBezTo>
                    <a:pt x="5537" y="14022"/>
                    <a:pt x="6422" y="13674"/>
                    <a:pt x="6422" y="14254"/>
                  </a:cubicBezTo>
                  <a:cubicBezTo>
                    <a:pt x="6422" y="14835"/>
                    <a:pt x="5242" y="13790"/>
                    <a:pt x="4592" y="13557"/>
                  </a:cubicBezTo>
                  <a:cubicBezTo>
                    <a:pt x="3943" y="13325"/>
                    <a:pt x="2940" y="14138"/>
                    <a:pt x="2881" y="15067"/>
                  </a:cubicBezTo>
                  <a:cubicBezTo>
                    <a:pt x="2881" y="15996"/>
                    <a:pt x="3825" y="15880"/>
                    <a:pt x="4474" y="15183"/>
                  </a:cubicBezTo>
                  <a:cubicBezTo>
                    <a:pt x="5124" y="14370"/>
                    <a:pt x="4651" y="15416"/>
                    <a:pt x="4356" y="15996"/>
                  </a:cubicBezTo>
                  <a:cubicBezTo>
                    <a:pt x="4002" y="16577"/>
                    <a:pt x="5124" y="17041"/>
                    <a:pt x="5124" y="17738"/>
                  </a:cubicBezTo>
                  <a:cubicBezTo>
                    <a:pt x="5124" y="18435"/>
                    <a:pt x="4297" y="18203"/>
                    <a:pt x="4238" y="17506"/>
                  </a:cubicBezTo>
                  <a:cubicBezTo>
                    <a:pt x="4120" y="16925"/>
                    <a:pt x="3825" y="16228"/>
                    <a:pt x="3058" y="16345"/>
                  </a:cubicBezTo>
                  <a:cubicBezTo>
                    <a:pt x="2291" y="16461"/>
                    <a:pt x="2527" y="17506"/>
                    <a:pt x="2999" y="17622"/>
                  </a:cubicBezTo>
                  <a:cubicBezTo>
                    <a:pt x="3471" y="17738"/>
                    <a:pt x="3471" y="18435"/>
                    <a:pt x="2940" y="18435"/>
                  </a:cubicBezTo>
                  <a:cubicBezTo>
                    <a:pt x="2409" y="18435"/>
                    <a:pt x="1228" y="19132"/>
                    <a:pt x="1583" y="19828"/>
                  </a:cubicBezTo>
                  <a:cubicBezTo>
                    <a:pt x="1996" y="20525"/>
                    <a:pt x="3530" y="19828"/>
                    <a:pt x="3766" y="20293"/>
                  </a:cubicBezTo>
                  <a:cubicBezTo>
                    <a:pt x="4061" y="20757"/>
                    <a:pt x="4769" y="20874"/>
                    <a:pt x="4946" y="20409"/>
                  </a:cubicBezTo>
                  <a:cubicBezTo>
                    <a:pt x="5124" y="19828"/>
                    <a:pt x="5714" y="20061"/>
                    <a:pt x="6304" y="20061"/>
                  </a:cubicBezTo>
                  <a:cubicBezTo>
                    <a:pt x="6894" y="20061"/>
                    <a:pt x="7071" y="20293"/>
                    <a:pt x="7307" y="20757"/>
                  </a:cubicBezTo>
                  <a:cubicBezTo>
                    <a:pt x="7602" y="21222"/>
                    <a:pt x="8074" y="20990"/>
                    <a:pt x="8369" y="20525"/>
                  </a:cubicBezTo>
                  <a:cubicBezTo>
                    <a:pt x="8724" y="20061"/>
                    <a:pt x="8724" y="20061"/>
                    <a:pt x="9137" y="20061"/>
                  </a:cubicBezTo>
                  <a:cubicBezTo>
                    <a:pt x="9550" y="20061"/>
                    <a:pt x="9609" y="19596"/>
                    <a:pt x="9432" y="18899"/>
                  </a:cubicBezTo>
                  <a:cubicBezTo>
                    <a:pt x="9196" y="18319"/>
                    <a:pt x="8665" y="19364"/>
                    <a:pt x="8605" y="18899"/>
                  </a:cubicBezTo>
                  <a:cubicBezTo>
                    <a:pt x="8546" y="18319"/>
                    <a:pt x="8074" y="18203"/>
                    <a:pt x="7248" y="18435"/>
                  </a:cubicBezTo>
                  <a:cubicBezTo>
                    <a:pt x="6422" y="18667"/>
                    <a:pt x="6776" y="17390"/>
                    <a:pt x="7248" y="17622"/>
                  </a:cubicBezTo>
                  <a:cubicBezTo>
                    <a:pt x="7779" y="17970"/>
                    <a:pt x="8428" y="17854"/>
                    <a:pt x="9019" y="17506"/>
                  </a:cubicBezTo>
                  <a:cubicBezTo>
                    <a:pt x="9550" y="17274"/>
                    <a:pt x="9137" y="16693"/>
                    <a:pt x="9137" y="16228"/>
                  </a:cubicBezTo>
                  <a:cubicBezTo>
                    <a:pt x="9137" y="15764"/>
                    <a:pt x="9845" y="16112"/>
                    <a:pt x="10376" y="16112"/>
                  </a:cubicBezTo>
                  <a:cubicBezTo>
                    <a:pt x="10907" y="16112"/>
                    <a:pt x="11674" y="14370"/>
                    <a:pt x="11674" y="13441"/>
                  </a:cubicBezTo>
                  <a:cubicBezTo>
                    <a:pt x="11733" y="12396"/>
                    <a:pt x="10494" y="12628"/>
                    <a:pt x="9904" y="12628"/>
                  </a:cubicBezTo>
                  <a:cubicBezTo>
                    <a:pt x="9314" y="12628"/>
                    <a:pt x="10317" y="11816"/>
                    <a:pt x="11438" y="11932"/>
                  </a:cubicBezTo>
                  <a:cubicBezTo>
                    <a:pt x="12560" y="12048"/>
                    <a:pt x="12028" y="11003"/>
                    <a:pt x="12265" y="10654"/>
                  </a:cubicBezTo>
                  <a:cubicBezTo>
                    <a:pt x="12442" y="10306"/>
                    <a:pt x="12973" y="11119"/>
                    <a:pt x="13563" y="10887"/>
                  </a:cubicBezTo>
                  <a:cubicBezTo>
                    <a:pt x="14094" y="10654"/>
                    <a:pt x="13740" y="9725"/>
                    <a:pt x="14094" y="9725"/>
                  </a:cubicBezTo>
                  <a:cubicBezTo>
                    <a:pt x="14389" y="9725"/>
                    <a:pt x="14979" y="8912"/>
                    <a:pt x="16219" y="7519"/>
                  </a:cubicBezTo>
                  <a:cubicBezTo>
                    <a:pt x="17399" y="6241"/>
                    <a:pt x="18343" y="6474"/>
                    <a:pt x="18402" y="5661"/>
                  </a:cubicBezTo>
                  <a:cubicBezTo>
                    <a:pt x="18461" y="4964"/>
                    <a:pt x="16750" y="5661"/>
                    <a:pt x="16455" y="5428"/>
                  </a:cubicBezTo>
                  <a:cubicBezTo>
                    <a:pt x="16160" y="5196"/>
                    <a:pt x="17635" y="4616"/>
                    <a:pt x="17989" y="4732"/>
                  </a:cubicBezTo>
                  <a:cubicBezTo>
                    <a:pt x="18343" y="4964"/>
                    <a:pt x="18815" y="4732"/>
                    <a:pt x="20055" y="3570"/>
                  </a:cubicBezTo>
                  <a:cubicBezTo>
                    <a:pt x="21235" y="2409"/>
                    <a:pt x="20704" y="2177"/>
                    <a:pt x="20232" y="2293"/>
                  </a:cubicBezTo>
                  <a:cubicBezTo>
                    <a:pt x="19701" y="2525"/>
                    <a:pt x="19169" y="2177"/>
                    <a:pt x="19169" y="1480"/>
                  </a:cubicBezTo>
                  <a:cubicBezTo>
                    <a:pt x="19228" y="899"/>
                    <a:pt x="18461" y="1480"/>
                    <a:pt x="18402" y="1132"/>
                  </a:cubicBezTo>
                  <a:cubicBezTo>
                    <a:pt x="18402" y="783"/>
                    <a:pt x="17694" y="899"/>
                    <a:pt x="16927" y="1480"/>
                  </a:cubicBezTo>
                  <a:cubicBezTo>
                    <a:pt x="16160" y="2061"/>
                    <a:pt x="16868" y="899"/>
                    <a:pt x="17163" y="667"/>
                  </a:cubicBezTo>
                  <a:cubicBezTo>
                    <a:pt x="17517" y="435"/>
                    <a:pt x="15215" y="667"/>
                    <a:pt x="14861" y="203"/>
                  </a:cubicBezTo>
                  <a:cubicBezTo>
                    <a:pt x="14448" y="-378"/>
                    <a:pt x="14035" y="1016"/>
                    <a:pt x="13681" y="319"/>
                  </a:cubicBezTo>
                  <a:cubicBezTo>
                    <a:pt x="13327" y="-378"/>
                    <a:pt x="12383" y="203"/>
                    <a:pt x="12501" y="783"/>
                  </a:cubicBezTo>
                  <a:cubicBezTo>
                    <a:pt x="12619" y="1248"/>
                    <a:pt x="12383" y="1248"/>
                    <a:pt x="12028" y="667"/>
                  </a:cubicBezTo>
                  <a:cubicBezTo>
                    <a:pt x="11674" y="87"/>
                    <a:pt x="10966" y="783"/>
                    <a:pt x="10376" y="551"/>
                  </a:cubicBezTo>
                  <a:cubicBezTo>
                    <a:pt x="9727" y="435"/>
                    <a:pt x="10022" y="1596"/>
                    <a:pt x="9314" y="1016"/>
                  </a:cubicBezTo>
                  <a:cubicBezTo>
                    <a:pt x="8665" y="435"/>
                    <a:pt x="7897" y="667"/>
                    <a:pt x="8133" y="899"/>
                  </a:cubicBezTo>
                  <a:cubicBezTo>
                    <a:pt x="8310" y="1016"/>
                    <a:pt x="8074" y="1364"/>
                    <a:pt x="7779" y="1248"/>
                  </a:cubicBezTo>
                  <a:cubicBezTo>
                    <a:pt x="7484" y="1016"/>
                    <a:pt x="7189" y="1248"/>
                    <a:pt x="7366" y="1828"/>
                  </a:cubicBezTo>
                  <a:cubicBezTo>
                    <a:pt x="7484" y="2409"/>
                    <a:pt x="6245" y="1712"/>
                    <a:pt x="6245" y="2293"/>
                  </a:cubicBezTo>
                  <a:cubicBezTo>
                    <a:pt x="6245" y="2990"/>
                    <a:pt x="5832" y="3338"/>
                    <a:pt x="5478" y="2757"/>
                  </a:cubicBezTo>
                  <a:cubicBezTo>
                    <a:pt x="5124" y="2177"/>
                    <a:pt x="4002" y="1945"/>
                    <a:pt x="4297" y="2525"/>
                  </a:cubicBezTo>
                  <a:cubicBezTo>
                    <a:pt x="4651" y="2990"/>
                    <a:pt x="3294" y="2757"/>
                    <a:pt x="3648" y="3222"/>
                  </a:cubicBezTo>
                  <a:cubicBezTo>
                    <a:pt x="4002" y="3803"/>
                    <a:pt x="3235" y="4151"/>
                    <a:pt x="3235" y="3919"/>
                  </a:cubicBezTo>
                  <a:cubicBezTo>
                    <a:pt x="3235" y="3570"/>
                    <a:pt x="2468" y="3106"/>
                    <a:pt x="2173" y="3570"/>
                  </a:cubicBezTo>
                  <a:cubicBezTo>
                    <a:pt x="1878" y="4151"/>
                    <a:pt x="1819" y="4732"/>
                    <a:pt x="1642" y="4383"/>
                  </a:cubicBezTo>
                  <a:cubicBezTo>
                    <a:pt x="1524" y="4035"/>
                    <a:pt x="874" y="4151"/>
                    <a:pt x="225" y="4616"/>
                  </a:cubicBezTo>
                  <a:cubicBezTo>
                    <a:pt x="-365" y="5080"/>
                    <a:pt x="343" y="5428"/>
                    <a:pt x="756" y="496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6" name="Shape 4813"/>
            <p:cNvSpPr/>
            <p:nvPr/>
          </p:nvSpPr>
          <p:spPr>
            <a:xfrm>
              <a:off x="2547509" y="479040"/>
              <a:ext cx="197097" cy="53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83" h="16122" extrusionOk="0">
                  <a:moveTo>
                    <a:pt x="5834" y="14683"/>
                  </a:moveTo>
                  <a:cubicBezTo>
                    <a:pt x="7872" y="17224"/>
                    <a:pt x="9909" y="8330"/>
                    <a:pt x="11540" y="12141"/>
                  </a:cubicBezTo>
                  <a:cubicBezTo>
                    <a:pt x="12762" y="15953"/>
                    <a:pt x="19283" y="19765"/>
                    <a:pt x="19283" y="9600"/>
                  </a:cubicBezTo>
                  <a:cubicBezTo>
                    <a:pt x="19283" y="-564"/>
                    <a:pt x="11132" y="-1835"/>
                    <a:pt x="9094" y="1977"/>
                  </a:cubicBezTo>
                  <a:cubicBezTo>
                    <a:pt x="7057" y="5789"/>
                    <a:pt x="-2317" y="7059"/>
                    <a:pt x="536" y="13412"/>
                  </a:cubicBezTo>
                  <a:cubicBezTo>
                    <a:pt x="2166" y="17224"/>
                    <a:pt x="3796" y="12141"/>
                    <a:pt x="5834" y="146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7" name="Shape 4814"/>
            <p:cNvSpPr/>
            <p:nvPr/>
          </p:nvSpPr>
          <p:spPr>
            <a:xfrm>
              <a:off x="2562785" y="546148"/>
              <a:ext cx="161117" cy="78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98" h="19177" extrusionOk="0">
                  <a:moveTo>
                    <a:pt x="18514" y="4387"/>
                  </a:moveTo>
                  <a:cubicBezTo>
                    <a:pt x="21600" y="3405"/>
                    <a:pt x="20057" y="-1504"/>
                    <a:pt x="14914" y="460"/>
                  </a:cubicBezTo>
                  <a:cubicBezTo>
                    <a:pt x="9257" y="1441"/>
                    <a:pt x="0" y="1441"/>
                    <a:pt x="0" y="9296"/>
                  </a:cubicBezTo>
                  <a:cubicBezTo>
                    <a:pt x="0" y="15187"/>
                    <a:pt x="2057" y="18132"/>
                    <a:pt x="7714" y="19114"/>
                  </a:cubicBezTo>
                  <a:cubicBezTo>
                    <a:pt x="13886" y="20096"/>
                    <a:pt x="19029" y="9296"/>
                    <a:pt x="15943" y="9296"/>
                  </a:cubicBezTo>
                  <a:cubicBezTo>
                    <a:pt x="13371" y="9296"/>
                    <a:pt x="14914" y="5369"/>
                    <a:pt x="18514" y="438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8" name="Shape 4815"/>
            <p:cNvSpPr/>
            <p:nvPr/>
          </p:nvSpPr>
          <p:spPr>
            <a:xfrm>
              <a:off x="2030315" y="2689222"/>
              <a:ext cx="2679671" cy="1269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84" y="20581"/>
                  </a:moveTo>
                  <a:cubicBezTo>
                    <a:pt x="10051" y="20445"/>
                    <a:pt x="10018" y="20377"/>
                    <a:pt x="10018" y="20242"/>
                  </a:cubicBezTo>
                  <a:cubicBezTo>
                    <a:pt x="10018" y="20106"/>
                    <a:pt x="10051" y="20038"/>
                    <a:pt x="10118" y="19970"/>
                  </a:cubicBezTo>
                  <a:cubicBezTo>
                    <a:pt x="10184" y="19834"/>
                    <a:pt x="10184" y="19766"/>
                    <a:pt x="10151" y="19630"/>
                  </a:cubicBezTo>
                  <a:cubicBezTo>
                    <a:pt x="10151" y="19494"/>
                    <a:pt x="10118" y="19358"/>
                    <a:pt x="10218" y="19223"/>
                  </a:cubicBezTo>
                  <a:cubicBezTo>
                    <a:pt x="10218" y="19223"/>
                    <a:pt x="10251" y="19155"/>
                    <a:pt x="10284" y="19155"/>
                  </a:cubicBezTo>
                  <a:cubicBezTo>
                    <a:pt x="10351" y="19087"/>
                    <a:pt x="10451" y="18951"/>
                    <a:pt x="10451" y="18883"/>
                  </a:cubicBezTo>
                  <a:cubicBezTo>
                    <a:pt x="10451" y="18747"/>
                    <a:pt x="10484" y="18543"/>
                    <a:pt x="10650" y="18543"/>
                  </a:cubicBezTo>
                  <a:cubicBezTo>
                    <a:pt x="10684" y="18543"/>
                    <a:pt x="10717" y="18543"/>
                    <a:pt x="10750" y="18543"/>
                  </a:cubicBezTo>
                  <a:cubicBezTo>
                    <a:pt x="10750" y="18543"/>
                    <a:pt x="10750" y="18543"/>
                    <a:pt x="10750" y="18543"/>
                  </a:cubicBezTo>
                  <a:cubicBezTo>
                    <a:pt x="10850" y="18543"/>
                    <a:pt x="11050" y="18204"/>
                    <a:pt x="11050" y="18068"/>
                  </a:cubicBezTo>
                  <a:cubicBezTo>
                    <a:pt x="11016" y="18000"/>
                    <a:pt x="11016" y="17932"/>
                    <a:pt x="11050" y="17864"/>
                  </a:cubicBezTo>
                  <a:cubicBezTo>
                    <a:pt x="11083" y="17728"/>
                    <a:pt x="11149" y="17728"/>
                    <a:pt x="11183" y="17728"/>
                  </a:cubicBezTo>
                  <a:cubicBezTo>
                    <a:pt x="11216" y="17728"/>
                    <a:pt x="11249" y="17796"/>
                    <a:pt x="11316" y="17796"/>
                  </a:cubicBezTo>
                  <a:cubicBezTo>
                    <a:pt x="11349" y="17796"/>
                    <a:pt x="11349" y="17796"/>
                    <a:pt x="11382" y="17660"/>
                  </a:cubicBezTo>
                  <a:cubicBezTo>
                    <a:pt x="11382" y="17592"/>
                    <a:pt x="11416" y="17457"/>
                    <a:pt x="11516" y="17457"/>
                  </a:cubicBezTo>
                  <a:cubicBezTo>
                    <a:pt x="11516" y="17457"/>
                    <a:pt x="11516" y="17457"/>
                    <a:pt x="11549" y="17525"/>
                  </a:cubicBezTo>
                  <a:cubicBezTo>
                    <a:pt x="11582" y="17525"/>
                    <a:pt x="11582" y="17525"/>
                    <a:pt x="11615" y="17525"/>
                  </a:cubicBezTo>
                  <a:cubicBezTo>
                    <a:pt x="11615" y="17525"/>
                    <a:pt x="11649" y="17592"/>
                    <a:pt x="11649" y="17592"/>
                  </a:cubicBezTo>
                  <a:cubicBezTo>
                    <a:pt x="11682" y="17457"/>
                    <a:pt x="11715" y="17457"/>
                    <a:pt x="11749" y="17457"/>
                  </a:cubicBezTo>
                  <a:cubicBezTo>
                    <a:pt x="11815" y="17457"/>
                    <a:pt x="11882" y="17525"/>
                    <a:pt x="11948" y="17660"/>
                  </a:cubicBezTo>
                  <a:cubicBezTo>
                    <a:pt x="11982" y="17728"/>
                    <a:pt x="12048" y="17796"/>
                    <a:pt x="12081" y="17796"/>
                  </a:cubicBezTo>
                  <a:cubicBezTo>
                    <a:pt x="12081" y="17796"/>
                    <a:pt x="12148" y="17796"/>
                    <a:pt x="12148" y="17728"/>
                  </a:cubicBezTo>
                  <a:cubicBezTo>
                    <a:pt x="12148" y="17592"/>
                    <a:pt x="12214" y="17525"/>
                    <a:pt x="12248" y="17525"/>
                  </a:cubicBezTo>
                  <a:cubicBezTo>
                    <a:pt x="12314" y="17525"/>
                    <a:pt x="12381" y="17592"/>
                    <a:pt x="12514" y="17932"/>
                  </a:cubicBezTo>
                  <a:cubicBezTo>
                    <a:pt x="12581" y="18068"/>
                    <a:pt x="12581" y="18068"/>
                    <a:pt x="12647" y="18068"/>
                  </a:cubicBezTo>
                  <a:cubicBezTo>
                    <a:pt x="12714" y="18068"/>
                    <a:pt x="12714" y="18068"/>
                    <a:pt x="12714" y="18068"/>
                  </a:cubicBezTo>
                  <a:cubicBezTo>
                    <a:pt x="12714" y="18068"/>
                    <a:pt x="12747" y="18068"/>
                    <a:pt x="12780" y="18068"/>
                  </a:cubicBezTo>
                  <a:cubicBezTo>
                    <a:pt x="12847" y="18068"/>
                    <a:pt x="12847" y="18068"/>
                    <a:pt x="12847" y="18000"/>
                  </a:cubicBezTo>
                  <a:cubicBezTo>
                    <a:pt x="12880" y="18000"/>
                    <a:pt x="12880" y="17932"/>
                    <a:pt x="12880" y="17932"/>
                  </a:cubicBezTo>
                  <a:cubicBezTo>
                    <a:pt x="12880" y="17796"/>
                    <a:pt x="12913" y="17728"/>
                    <a:pt x="12947" y="17728"/>
                  </a:cubicBezTo>
                  <a:cubicBezTo>
                    <a:pt x="12980" y="17728"/>
                    <a:pt x="13013" y="17796"/>
                    <a:pt x="13080" y="17932"/>
                  </a:cubicBezTo>
                  <a:cubicBezTo>
                    <a:pt x="13047" y="17864"/>
                    <a:pt x="13080" y="17796"/>
                    <a:pt x="13080" y="17728"/>
                  </a:cubicBezTo>
                  <a:cubicBezTo>
                    <a:pt x="13080" y="17728"/>
                    <a:pt x="13080" y="17728"/>
                    <a:pt x="13080" y="17728"/>
                  </a:cubicBezTo>
                  <a:cubicBezTo>
                    <a:pt x="13080" y="17728"/>
                    <a:pt x="13080" y="17660"/>
                    <a:pt x="13080" y="17660"/>
                  </a:cubicBezTo>
                  <a:cubicBezTo>
                    <a:pt x="13013" y="17592"/>
                    <a:pt x="13013" y="17525"/>
                    <a:pt x="13013" y="17389"/>
                  </a:cubicBezTo>
                  <a:cubicBezTo>
                    <a:pt x="13047" y="17185"/>
                    <a:pt x="13280" y="17117"/>
                    <a:pt x="13413" y="17117"/>
                  </a:cubicBezTo>
                  <a:cubicBezTo>
                    <a:pt x="13446" y="17117"/>
                    <a:pt x="13446" y="17117"/>
                    <a:pt x="13446" y="17117"/>
                  </a:cubicBezTo>
                  <a:cubicBezTo>
                    <a:pt x="13512" y="17117"/>
                    <a:pt x="13546" y="17117"/>
                    <a:pt x="13579" y="17117"/>
                  </a:cubicBezTo>
                  <a:cubicBezTo>
                    <a:pt x="13579" y="17117"/>
                    <a:pt x="13612" y="17117"/>
                    <a:pt x="13612" y="17117"/>
                  </a:cubicBezTo>
                  <a:cubicBezTo>
                    <a:pt x="13612" y="17117"/>
                    <a:pt x="13612" y="17117"/>
                    <a:pt x="13646" y="17049"/>
                  </a:cubicBezTo>
                  <a:cubicBezTo>
                    <a:pt x="13679" y="16913"/>
                    <a:pt x="13745" y="16845"/>
                    <a:pt x="13779" y="16845"/>
                  </a:cubicBezTo>
                  <a:cubicBezTo>
                    <a:pt x="13845" y="16845"/>
                    <a:pt x="13912" y="17049"/>
                    <a:pt x="13912" y="17253"/>
                  </a:cubicBezTo>
                  <a:cubicBezTo>
                    <a:pt x="13945" y="17253"/>
                    <a:pt x="14012" y="17185"/>
                    <a:pt x="14078" y="17185"/>
                  </a:cubicBezTo>
                  <a:cubicBezTo>
                    <a:pt x="14178" y="17117"/>
                    <a:pt x="14278" y="17049"/>
                    <a:pt x="14345" y="17049"/>
                  </a:cubicBezTo>
                  <a:cubicBezTo>
                    <a:pt x="14544" y="17049"/>
                    <a:pt x="14744" y="17389"/>
                    <a:pt x="14777" y="17660"/>
                  </a:cubicBezTo>
                  <a:cubicBezTo>
                    <a:pt x="14777" y="17796"/>
                    <a:pt x="14844" y="17796"/>
                    <a:pt x="14910" y="17660"/>
                  </a:cubicBezTo>
                  <a:cubicBezTo>
                    <a:pt x="14944" y="17592"/>
                    <a:pt x="14944" y="17592"/>
                    <a:pt x="14944" y="17592"/>
                  </a:cubicBezTo>
                  <a:cubicBezTo>
                    <a:pt x="15043" y="17457"/>
                    <a:pt x="15110" y="17321"/>
                    <a:pt x="15210" y="17321"/>
                  </a:cubicBezTo>
                  <a:cubicBezTo>
                    <a:pt x="15276" y="17321"/>
                    <a:pt x="15310" y="17389"/>
                    <a:pt x="15343" y="17457"/>
                  </a:cubicBezTo>
                  <a:cubicBezTo>
                    <a:pt x="15410" y="17592"/>
                    <a:pt x="15476" y="17728"/>
                    <a:pt x="15543" y="17864"/>
                  </a:cubicBezTo>
                  <a:cubicBezTo>
                    <a:pt x="15576" y="18000"/>
                    <a:pt x="15643" y="18136"/>
                    <a:pt x="15742" y="18340"/>
                  </a:cubicBezTo>
                  <a:cubicBezTo>
                    <a:pt x="15842" y="18543"/>
                    <a:pt x="15809" y="18815"/>
                    <a:pt x="15776" y="18951"/>
                  </a:cubicBezTo>
                  <a:cubicBezTo>
                    <a:pt x="15742" y="19087"/>
                    <a:pt x="15742" y="19155"/>
                    <a:pt x="15742" y="19223"/>
                  </a:cubicBezTo>
                  <a:cubicBezTo>
                    <a:pt x="15776" y="19291"/>
                    <a:pt x="15776" y="19426"/>
                    <a:pt x="15809" y="19562"/>
                  </a:cubicBezTo>
                  <a:cubicBezTo>
                    <a:pt x="15809" y="19698"/>
                    <a:pt x="15809" y="19834"/>
                    <a:pt x="15876" y="19902"/>
                  </a:cubicBezTo>
                  <a:cubicBezTo>
                    <a:pt x="16009" y="20106"/>
                    <a:pt x="16009" y="20377"/>
                    <a:pt x="16009" y="20513"/>
                  </a:cubicBezTo>
                  <a:cubicBezTo>
                    <a:pt x="16009" y="20581"/>
                    <a:pt x="16009" y="20649"/>
                    <a:pt x="16009" y="20717"/>
                  </a:cubicBezTo>
                  <a:cubicBezTo>
                    <a:pt x="16175" y="20785"/>
                    <a:pt x="16308" y="21260"/>
                    <a:pt x="16308" y="21464"/>
                  </a:cubicBezTo>
                  <a:cubicBezTo>
                    <a:pt x="16341" y="21532"/>
                    <a:pt x="16408" y="21600"/>
                    <a:pt x="16441" y="21600"/>
                  </a:cubicBezTo>
                  <a:cubicBezTo>
                    <a:pt x="16475" y="21600"/>
                    <a:pt x="16475" y="21600"/>
                    <a:pt x="16475" y="21600"/>
                  </a:cubicBezTo>
                  <a:cubicBezTo>
                    <a:pt x="16475" y="21396"/>
                    <a:pt x="16508" y="21260"/>
                    <a:pt x="16574" y="21057"/>
                  </a:cubicBezTo>
                  <a:cubicBezTo>
                    <a:pt x="16608" y="20921"/>
                    <a:pt x="16641" y="20785"/>
                    <a:pt x="16641" y="20649"/>
                  </a:cubicBezTo>
                  <a:cubicBezTo>
                    <a:pt x="16641" y="20445"/>
                    <a:pt x="16541" y="19494"/>
                    <a:pt x="16441" y="19223"/>
                  </a:cubicBezTo>
                  <a:cubicBezTo>
                    <a:pt x="16375" y="19019"/>
                    <a:pt x="16375" y="18883"/>
                    <a:pt x="16375" y="18815"/>
                  </a:cubicBezTo>
                  <a:cubicBezTo>
                    <a:pt x="16375" y="18747"/>
                    <a:pt x="16375" y="18679"/>
                    <a:pt x="16341" y="18475"/>
                  </a:cubicBezTo>
                  <a:cubicBezTo>
                    <a:pt x="16208" y="18136"/>
                    <a:pt x="16108" y="17457"/>
                    <a:pt x="16108" y="16913"/>
                  </a:cubicBezTo>
                  <a:cubicBezTo>
                    <a:pt x="16108" y="16370"/>
                    <a:pt x="16441" y="15487"/>
                    <a:pt x="16574" y="15215"/>
                  </a:cubicBezTo>
                  <a:cubicBezTo>
                    <a:pt x="16641" y="15079"/>
                    <a:pt x="16741" y="15079"/>
                    <a:pt x="16807" y="15011"/>
                  </a:cubicBezTo>
                  <a:cubicBezTo>
                    <a:pt x="16874" y="15011"/>
                    <a:pt x="16874" y="14943"/>
                    <a:pt x="16874" y="14875"/>
                  </a:cubicBezTo>
                  <a:cubicBezTo>
                    <a:pt x="16941" y="14604"/>
                    <a:pt x="17107" y="14196"/>
                    <a:pt x="17273" y="14196"/>
                  </a:cubicBezTo>
                  <a:cubicBezTo>
                    <a:pt x="17273" y="14196"/>
                    <a:pt x="17307" y="14196"/>
                    <a:pt x="17307" y="14196"/>
                  </a:cubicBezTo>
                  <a:cubicBezTo>
                    <a:pt x="17340" y="14196"/>
                    <a:pt x="17340" y="14196"/>
                    <a:pt x="17340" y="14196"/>
                  </a:cubicBezTo>
                  <a:cubicBezTo>
                    <a:pt x="17406" y="14196"/>
                    <a:pt x="17406" y="14196"/>
                    <a:pt x="17406" y="14128"/>
                  </a:cubicBezTo>
                  <a:cubicBezTo>
                    <a:pt x="17440" y="13857"/>
                    <a:pt x="17639" y="13517"/>
                    <a:pt x="17872" y="13449"/>
                  </a:cubicBezTo>
                  <a:cubicBezTo>
                    <a:pt x="17939" y="13449"/>
                    <a:pt x="17939" y="13449"/>
                    <a:pt x="17939" y="13449"/>
                  </a:cubicBezTo>
                  <a:cubicBezTo>
                    <a:pt x="17939" y="13381"/>
                    <a:pt x="17906" y="13313"/>
                    <a:pt x="17906" y="13245"/>
                  </a:cubicBezTo>
                  <a:cubicBezTo>
                    <a:pt x="17872" y="13245"/>
                    <a:pt x="17872" y="13177"/>
                    <a:pt x="17872" y="13177"/>
                  </a:cubicBezTo>
                  <a:cubicBezTo>
                    <a:pt x="17839" y="13042"/>
                    <a:pt x="17839" y="12906"/>
                    <a:pt x="17872" y="12770"/>
                  </a:cubicBezTo>
                  <a:cubicBezTo>
                    <a:pt x="17906" y="12634"/>
                    <a:pt x="18006" y="12566"/>
                    <a:pt x="18072" y="12770"/>
                  </a:cubicBezTo>
                  <a:cubicBezTo>
                    <a:pt x="18072" y="12770"/>
                    <a:pt x="18172" y="12838"/>
                    <a:pt x="18239" y="12770"/>
                  </a:cubicBezTo>
                  <a:cubicBezTo>
                    <a:pt x="18272" y="12634"/>
                    <a:pt x="18338" y="12566"/>
                    <a:pt x="18338" y="12498"/>
                  </a:cubicBezTo>
                  <a:cubicBezTo>
                    <a:pt x="18172" y="12498"/>
                    <a:pt x="18139" y="12362"/>
                    <a:pt x="18105" y="12294"/>
                  </a:cubicBezTo>
                  <a:cubicBezTo>
                    <a:pt x="18105" y="12226"/>
                    <a:pt x="18105" y="12091"/>
                    <a:pt x="18205" y="12023"/>
                  </a:cubicBezTo>
                  <a:cubicBezTo>
                    <a:pt x="18239" y="12023"/>
                    <a:pt x="18239" y="11955"/>
                    <a:pt x="18205" y="11887"/>
                  </a:cubicBezTo>
                  <a:cubicBezTo>
                    <a:pt x="18205" y="11819"/>
                    <a:pt x="18172" y="11751"/>
                    <a:pt x="18105" y="11751"/>
                  </a:cubicBezTo>
                  <a:cubicBezTo>
                    <a:pt x="18072" y="11751"/>
                    <a:pt x="17972" y="11683"/>
                    <a:pt x="17939" y="11547"/>
                  </a:cubicBezTo>
                  <a:cubicBezTo>
                    <a:pt x="17939" y="11411"/>
                    <a:pt x="18006" y="11275"/>
                    <a:pt x="18039" y="11140"/>
                  </a:cubicBezTo>
                  <a:cubicBezTo>
                    <a:pt x="18072" y="11072"/>
                    <a:pt x="18006" y="11004"/>
                    <a:pt x="17839" y="10732"/>
                  </a:cubicBezTo>
                  <a:cubicBezTo>
                    <a:pt x="17839" y="10732"/>
                    <a:pt x="17839" y="10732"/>
                    <a:pt x="17839" y="10732"/>
                  </a:cubicBezTo>
                  <a:cubicBezTo>
                    <a:pt x="17773" y="10596"/>
                    <a:pt x="17739" y="10528"/>
                    <a:pt x="17773" y="10460"/>
                  </a:cubicBezTo>
                  <a:cubicBezTo>
                    <a:pt x="17773" y="10325"/>
                    <a:pt x="17872" y="10257"/>
                    <a:pt x="17972" y="10189"/>
                  </a:cubicBezTo>
                  <a:cubicBezTo>
                    <a:pt x="18006" y="10121"/>
                    <a:pt x="18006" y="9917"/>
                    <a:pt x="17972" y="9781"/>
                  </a:cubicBezTo>
                  <a:cubicBezTo>
                    <a:pt x="17972" y="9509"/>
                    <a:pt x="17972" y="9374"/>
                    <a:pt x="18006" y="9238"/>
                  </a:cubicBezTo>
                  <a:cubicBezTo>
                    <a:pt x="18039" y="9102"/>
                    <a:pt x="18105" y="9034"/>
                    <a:pt x="18172" y="9034"/>
                  </a:cubicBezTo>
                  <a:cubicBezTo>
                    <a:pt x="18205" y="9034"/>
                    <a:pt x="18239" y="9102"/>
                    <a:pt x="18272" y="9170"/>
                  </a:cubicBezTo>
                  <a:cubicBezTo>
                    <a:pt x="18272" y="9170"/>
                    <a:pt x="18272" y="9306"/>
                    <a:pt x="18239" y="9374"/>
                  </a:cubicBezTo>
                  <a:cubicBezTo>
                    <a:pt x="18172" y="9645"/>
                    <a:pt x="18139" y="9849"/>
                    <a:pt x="18205" y="9985"/>
                  </a:cubicBezTo>
                  <a:cubicBezTo>
                    <a:pt x="18305" y="10189"/>
                    <a:pt x="18372" y="10460"/>
                    <a:pt x="18338" y="10800"/>
                  </a:cubicBezTo>
                  <a:cubicBezTo>
                    <a:pt x="18338" y="10800"/>
                    <a:pt x="18372" y="10732"/>
                    <a:pt x="18372" y="10732"/>
                  </a:cubicBezTo>
                  <a:cubicBezTo>
                    <a:pt x="18471" y="10257"/>
                    <a:pt x="18471" y="9917"/>
                    <a:pt x="18471" y="9849"/>
                  </a:cubicBezTo>
                  <a:cubicBezTo>
                    <a:pt x="18372" y="9849"/>
                    <a:pt x="18338" y="9577"/>
                    <a:pt x="18372" y="9442"/>
                  </a:cubicBezTo>
                  <a:cubicBezTo>
                    <a:pt x="18372" y="9306"/>
                    <a:pt x="18405" y="9238"/>
                    <a:pt x="18471" y="9238"/>
                  </a:cubicBezTo>
                  <a:cubicBezTo>
                    <a:pt x="18505" y="9238"/>
                    <a:pt x="18538" y="9306"/>
                    <a:pt x="18538" y="9374"/>
                  </a:cubicBezTo>
                  <a:cubicBezTo>
                    <a:pt x="18571" y="9442"/>
                    <a:pt x="18605" y="9509"/>
                    <a:pt x="18605" y="9509"/>
                  </a:cubicBezTo>
                  <a:cubicBezTo>
                    <a:pt x="18638" y="9509"/>
                    <a:pt x="18638" y="9442"/>
                    <a:pt x="18704" y="9306"/>
                  </a:cubicBezTo>
                  <a:cubicBezTo>
                    <a:pt x="18871" y="9034"/>
                    <a:pt x="18937" y="8626"/>
                    <a:pt x="18937" y="8558"/>
                  </a:cubicBezTo>
                  <a:cubicBezTo>
                    <a:pt x="18871" y="8491"/>
                    <a:pt x="18871" y="8355"/>
                    <a:pt x="18871" y="8287"/>
                  </a:cubicBezTo>
                  <a:cubicBezTo>
                    <a:pt x="18904" y="8083"/>
                    <a:pt x="19104" y="8083"/>
                    <a:pt x="19137" y="8083"/>
                  </a:cubicBezTo>
                  <a:cubicBezTo>
                    <a:pt x="19170" y="8083"/>
                    <a:pt x="19170" y="8083"/>
                    <a:pt x="19170" y="8083"/>
                  </a:cubicBezTo>
                  <a:cubicBezTo>
                    <a:pt x="19204" y="8083"/>
                    <a:pt x="19204" y="8083"/>
                    <a:pt x="19204" y="8083"/>
                  </a:cubicBezTo>
                  <a:cubicBezTo>
                    <a:pt x="19270" y="8083"/>
                    <a:pt x="19403" y="8015"/>
                    <a:pt x="19503" y="7947"/>
                  </a:cubicBezTo>
                  <a:cubicBezTo>
                    <a:pt x="19470" y="8015"/>
                    <a:pt x="19470" y="8015"/>
                    <a:pt x="19437" y="8015"/>
                  </a:cubicBezTo>
                  <a:cubicBezTo>
                    <a:pt x="19304" y="8083"/>
                    <a:pt x="19204" y="8083"/>
                    <a:pt x="19137" y="8083"/>
                  </a:cubicBezTo>
                  <a:cubicBezTo>
                    <a:pt x="19104" y="8015"/>
                    <a:pt x="19071" y="7947"/>
                    <a:pt x="19071" y="7879"/>
                  </a:cubicBezTo>
                  <a:cubicBezTo>
                    <a:pt x="19071" y="7472"/>
                    <a:pt x="19736" y="7336"/>
                    <a:pt x="19769" y="7336"/>
                  </a:cubicBezTo>
                  <a:cubicBezTo>
                    <a:pt x="19803" y="7336"/>
                    <a:pt x="19803" y="7336"/>
                    <a:pt x="19836" y="7200"/>
                  </a:cubicBezTo>
                  <a:cubicBezTo>
                    <a:pt x="19836" y="7132"/>
                    <a:pt x="19836" y="6996"/>
                    <a:pt x="19903" y="6996"/>
                  </a:cubicBezTo>
                  <a:cubicBezTo>
                    <a:pt x="19969" y="6996"/>
                    <a:pt x="19969" y="7064"/>
                    <a:pt x="20002" y="7064"/>
                  </a:cubicBezTo>
                  <a:cubicBezTo>
                    <a:pt x="20036" y="7268"/>
                    <a:pt x="20136" y="7200"/>
                    <a:pt x="20235" y="7132"/>
                  </a:cubicBezTo>
                  <a:cubicBezTo>
                    <a:pt x="20235" y="7132"/>
                    <a:pt x="20235" y="7064"/>
                    <a:pt x="20235" y="6996"/>
                  </a:cubicBezTo>
                  <a:cubicBezTo>
                    <a:pt x="20235" y="6928"/>
                    <a:pt x="20202" y="6792"/>
                    <a:pt x="20136" y="6792"/>
                  </a:cubicBezTo>
                  <a:cubicBezTo>
                    <a:pt x="20102" y="6725"/>
                    <a:pt x="20069" y="6657"/>
                    <a:pt x="20069" y="6589"/>
                  </a:cubicBezTo>
                  <a:cubicBezTo>
                    <a:pt x="20036" y="6521"/>
                    <a:pt x="20069" y="6453"/>
                    <a:pt x="20102" y="6385"/>
                  </a:cubicBezTo>
                  <a:cubicBezTo>
                    <a:pt x="20136" y="6317"/>
                    <a:pt x="20136" y="6317"/>
                    <a:pt x="20136" y="6317"/>
                  </a:cubicBezTo>
                  <a:cubicBezTo>
                    <a:pt x="20102" y="6113"/>
                    <a:pt x="20169" y="5909"/>
                    <a:pt x="20169" y="5774"/>
                  </a:cubicBezTo>
                  <a:cubicBezTo>
                    <a:pt x="20202" y="5706"/>
                    <a:pt x="20302" y="5366"/>
                    <a:pt x="20435" y="5298"/>
                  </a:cubicBezTo>
                  <a:cubicBezTo>
                    <a:pt x="20502" y="5230"/>
                    <a:pt x="20502" y="5230"/>
                    <a:pt x="20502" y="5162"/>
                  </a:cubicBezTo>
                  <a:cubicBezTo>
                    <a:pt x="20535" y="5094"/>
                    <a:pt x="20568" y="5026"/>
                    <a:pt x="20668" y="5026"/>
                  </a:cubicBezTo>
                  <a:cubicBezTo>
                    <a:pt x="20701" y="5026"/>
                    <a:pt x="20735" y="4958"/>
                    <a:pt x="20768" y="4755"/>
                  </a:cubicBezTo>
                  <a:cubicBezTo>
                    <a:pt x="20801" y="4687"/>
                    <a:pt x="20835" y="4551"/>
                    <a:pt x="20901" y="4483"/>
                  </a:cubicBezTo>
                  <a:cubicBezTo>
                    <a:pt x="20934" y="4415"/>
                    <a:pt x="20968" y="4415"/>
                    <a:pt x="21001" y="4415"/>
                  </a:cubicBezTo>
                  <a:cubicBezTo>
                    <a:pt x="21067" y="4415"/>
                    <a:pt x="21101" y="4415"/>
                    <a:pt x="21167" y="4483"/>
                  </a:cubicBezTo>
                  <a:cubicBezTo>
                    <a:pt x="21201" y="4551"/>
                    <a:pt x="21234" y="4551"/>
                    <a:pt x="21267" y="4551"/>
                  </a:cubicBezTo>
                  <a:cubicBezTo>
                    <a:pt x="21300" y="4551"/>
                    <a:pt x="21334" y="4551"/>
                    <a:pt x="21367" y="4483"/>
                  </a:cubicBezTo>
                  <a:cubicBezTo>
                    <a:pt x="21434" y="4415"/>
                    <a:pt x="21500" y="4279"/>
                    <a:pt x="21600" y="4143"/>
                  </a:cubicBezTo>
                  <a:cubicBezTo>
                    <a:pt x="21267" y="3192"/>
                    <a:pt x="21300" y="2513"/>
                    <a:pt x="21300" y="2174"/>
                  </a:cubicBezTo>
                  <a:cubicBezTo>
                    <a:pt x="21300" y="2174"/>
                    <a:pt x="21300" y="2106"/>
                    <a:pt x="21300" y="2106"/>
                  </a:cubicBezTo>
                  <a:cubicBezTo>
                    <a:pt x="21267" y="2038"/>
                    <a:pt x="21201" y="2038"/>
                    <a:pt x="21167" y="2038"/>
                  </a:cubicBezTo>
                  <a:cubicBezTo>
                    <a:pt x="21067" y="2038"/>
                    <a:pt x="20934" y="2038"/>
                    <a:pt x="20835" y="1834"/>
                  </a:cubicBezTo>
                  <a:cubicBezTo>
                    <a:pt x="20735" y="1834"/>
                    <a:pt x="20535" y="2649"/>
                    <a:pt x="20468" y="3125"/>
                  </a:cubicBezTo>
                  <a:cubicBezTo>
                    <a:pt x="20402" y="3668"/>
                    <a:pt x="20002" y="4143"/>
                    <a:pt x="19969" y="4211"/>
                  </a:cubicBezTo>
                  <a:cubicBezTo>
                    <a:pt x="19936" y="4279"/>
                    <a:pt x="19936" y="4279"/>
                    <a:pt x="19936" y="4279"/>
                  </a:cubicBezTo>
                  <a:cubicBezTo>
                    <a:pt x="19936" y="4279"/>
                    <a:pt x="19936" y="4279"/>
                    <a:pt x="19936" y="4279"/>
                  </a:cubicBezTo>
                  <a:cubicBezTo>
                    <a:pt x="19936" y="4279"/>
                    <a:pt x="18738" y="4279"/>
                    <a:pt x="18638" y="4279"/>
                  </a:cubicBezTo>
                  <a:cubicBezTo>
                    <a:pt x="18638" y="4279"/>
                    <a:pt x="18571" y="4347"/>
                    <a:pt x="18239" y="4958"/>
                  </a:cubicBezTo>
                  <a:cubicBezTo>
                    <a:pt x="18239" y="5094"/>
                    <a:pt x="18239" y="5230"/>
                    <a:pt x="18205" y="5298"/>
                  </a:cubicBezTo>
                  <a:cubicBezTo>
                    <a:pt x="18105" y="5638"/>
                    <a:pt x="17739" y="5842"/>
                    <a:pt x="17406" y="5842"/>
                  </a:cubicBezTo>
                  <a:cubicBezTo>
                    <a:pt x="17340" y="5842"/>
                    <a:pt x="17273" y="5842"/>
                    <a:pt x="17207" y="5842"/>
                  </a:cubicBezTo>
                  <a:cubicBezTo>
                    <a:pt x="17207" y="5977"/>
                    <a:pt x="17207" y="6045"/>
                    <a:pt x="17207" y="6045"/>
                  </a:cubicBezTo>
                  <a:cubicBezTo>
                    <a:pt x="17207" y="6181"/>
                    <a:pt x="17173" y="6249"/>
                    <a:pt x="17074" y="6385"/>
                  </a:cubicBezTo>
                  <a:cubicBezTo>
                    <a:pt x="17007" y="6589"/>
                    <a:pt x="16708" y="6928"/>
                    <a:pt x="16341" y="7336"/>
                  </a:cubicBezTo>
                  <a:cubicBezTo>
                    <a:pt x="16208" y="7472"/>
                    <a:pt x="16208" y="7472"/>
                    <a:pt x="16208" y="7472"/>
                  </a:cubicBezTo>
                  <a:cubicBezTo>
                    <a:pt x="15975" y="7675"/>
                    <a:pt x="15676" y="7675"/>
                    <a:pt x="15509" y="7472"/>
                  </a:cubicBezTo>
                  <a:cubicBezTo>
                    <a:pt x="15410" y="7404"/>
                    <a:pt x="15343" y="7200"/>
                    <a:pt x="15343" y="6996"/>
                  </a:cubicBezTo>
                  <a:cubicBezTo>
                    <a:pt x="15343" y="6589"/>
                    <a:pt x="15476" y="6521"/>
                    <a:pt x="15543" y="6521"/>
                  </a:cubicBezTo>
                  <a:cubicBezTo>
                    <a:pt x="15643" y="6521"/>
                    <a:pt x="15709" y="6589"/>
                    <a:pt x="15742" y="6725"/>
                  </a:cubicBezTo>
                  <a:cubicBezTo>
                    <a:pt x="15742" y="6725"/>
                    <a:pt x="15742" y="6725"/>
                    <a:pt x="15776" y="6725"/>
                  </a:cubicBezTo>
                  <a:cubicBezTo>
                    <a:pt x="15709" y="6589"/>
                    <a:pt x="15709" y="6385"/>
                    <a:pt x="15709" y="6181"/>
                  </a:cubicBezTo>
                  <a:cubicBezTo>
                    <a:pt x="15676" y="6113"/>
                    <a:pt x="15709" y="5909"/>
                    <a:pt x="15709" y="5774"/>
                  </a:cubicBezTo>
                  <a:cubicBezTo>
                    <a:pt x="15709" y="5502"/>
                    <a:pt x="15709" y="5298"/>
                    <a:pt x="15643" y="5298"/>
                  </a:cubicBezTo>
                  <a:cubicBezTo>
                    <a:pt x="15576" y="5230"/>
                    <a:pt x="15476" y="5366"/>
                    <a:pt x="15410" y="5434"/>
                  </a:cubicBezTo>
                  <a:cubicBezTo>
                    <a:pt x="15343" y="5502"/>
                    <a:pt x="15310" y="5570"/>
                    <a:pt x="15276" y="5570"/>
                  </a:cubicBezTo>
                  <a:cubicBezTo>
                    <a:pt x="15243" y="5570"/>
                    <a:pt x="15243" y="5570"/>
                    <a:pt x="15210" y="5502"/>
                  </a:cubicBezTo>
                  <a:cubicBezTo>
                    <a:pt x="15177" y="5434"/>
                    <a:pt x="15177" y="5366"/>
                    <a:pt x="15177" y="5298"/>
                  </a:cubicBezTo>
                  <a:cubicBezTo>
                    <a:pt x="15210" y="5094"/>
                    <a:pt x="15243" y="4958"/>
                    <a:pt x="15310" y="4755"/>
                  </a:cubicBezTo>
                  <a:cubicBezTo>
                    <a:pt x="15376" y="4483"/>
                    <a:pt x="15443" y="4279"/>
                    <a:pt x="15343" y="4008"/>
                  </a:cubicBezTo>
                  <a:cubicBezTo>
                    <a:pt x="15243" y="3668"/>
                    <a:pt x="15143" y="3600"/>
                    <a:pt x="15043" y="3600"/>
                  </a:cubicBezTo>
                  <a:cubicBezTo>
                    <a:pt x="14977" y="3600"/>
                    <a:pt x="14910" y="3668"/>
                    <a:pt x="14877" y="3804"/>
                  </a:cubicBezTo>
                  <a:cubicBezTo>
                    <a:pt x="14844" y="4143"/>
                    <a:pt x="14711" y="4211"/>
                    <a:pt x="14644" y="4211"/>
                  </a:cubicBezTo>
                  <a:cubicBezTo>
                    <a:pt x="14578" y="4279"/>
                    <a:pt x="14511" y="4279"/>
                    <a:pt x="14511" y="4415"/>
                  </a:cubicBezTo>
                  <a:cubicBezTo>
                    <a:pt x="14411" y="4755"/>
                    <a:pt x="14345" y="5434"/>
                    <a:pt x="14411" y="5909"/>
                  </a:cubicBezTo>
                  <a:cubicBezTo>
                    <a:pt x="14478" y="6589"/>
                    <a:pt x="14345" y="6928"/>
                    <a:pt x="14112" y="7200"/>
                  </a:cubicBezTo>
                  <a:cubicBezTo>
                    <a:pt x="13978" y="7336"/>
                    <a:pt x="13879" y="7336"/>
                    <a:pt x="13812" y="7132"/>
                  </a:cubicBezTo>
                  <a:cubicBezTo>
                    <a:pt x="13679" y="6860"/>
                    <a:pt x="13679" y="6249"/>
                    <a:pt x="13712" y="5638"/>
                  </a:cubicBezTo>
                  <a:cubicBezTo>
                    <a:pt x="13745" y="5366"/>
                    <a:pt x="13779" y="5162"/>
                    <a:pt x="13812" y="4958"/>
                  </a:cubicBezTo>
                  <a:cubicBezTo>
                    <a:pt x="13845" y="4755"/>
                    <a:pt x="13879" y="4483"/>
                    <a:pt x="13879" y="4415"/>
                  </a:cubicBezTo>
                  <a:cubicBezTo>
                    <a:pt x="13812" y="4415"/>
                    <a:pt x="13779" y="4347"/>
                    <a:pt x="13779" y="4279"/>
                  </a:cubicBezTo>
                  <a:cubicBezTo>
                    <a:pt x="13745" y="3940"/>
                    <a:pt x="14145" y="3328"/>
                    <a:pt x="14411" y="3192"/>
                  </a:cubicBezTo>
                  <a:cubicBezTo>
                    <a:pt x="14578" y="3125"/>
                    <a:pt x="14744" y="3057"/>
                    <a:pt x="14877" y="3057"/>
                  </a:cubicBezTo>
                  <a:cubicBezTo>
                    <a:pt x="14977" y="3057"/>
                    <a:pt x="15110" y="2989"/>
                    <a:pt x="15143" y="2989"/>
                  </a:cubicBezTo>
                  <a:cubicBezTo>
                    <a:pt x="15143" y="2989"/>
                    <a:pt x="15177" y="2989"/>
                    <a:pt x="15177" y="2921"/>
                  </a:cubicBezTo>
                  <a:cubicBezTo>
                    <a:pt x="15143" y="2921"/>
                    <a:pt x="15110" y="2853"/>
                    <a:pt x="15077" y="2785"/>
                  </a:cubicBezTo>
                  <a:cubicBezTo>
                    <a:pt x="15077" y="2853"/>
                    <a:pt x="15043" y="2853"/>
                    <a:pt x="15043" y="2853"/>
                  </a:cubicBezTo>
                  <a:cubicBezTo>
                    <a:pt x="15010" y="2921"/>
                    <a:pt x="14977" y="2921"/>
                    <a:pt x="14944" y="2921"/>
                  </a:cubicBezTo>
                  <a:cubicBezTo>
                    <a:pt x="14877" y="2921"/>
                    <a:pt x="14844" y="2853"/>
                    <a:pt x="14810" y="2785"/>
                  </a:cubicBezTo>
                  <a:cubicBezTo>
                    <a:pt x="14777" y="2649"/>
                    <a:pt x="14744" y="2581"/>
                    <a:pt x="14644" y="2581"/>
                  </a:cubicBezTo>
                  <a:cubicBezTo>
                    <a:pt x="14578" y="2581"/>
                    <a:pt x="14478" y="2649"/>
                    <a:pt x="14378" y="2717"/>
                  </a:cubicBezTo>
                  <a:cubicBezTo>
                    <a:pt x="14211" y="2853"/>
                    <a:pt x="14045" y="2989"/>
                    <a:pt x="13945" y="2853"/>
                  </a:cubicBezTo>
                  <a:cubicBezTo>
                    <a:pt x="13812" y="2717"/>
                    <a:pt x="13779" y="2581"/>
                    <a:pt x="13745" y="2445"/>
                  </a:cubicBezTo>
                  <a:cubicBezTo>
                    <a:pt x="13745" y="2377"/>
                    <a:pt x="13745" y="2377"/>
                    <a:pt x="13679" y="2377"/>
                  </a:cubicBezTo>
                  <a:cubicBezTo>
                    <a:pt x="13612" y="2377"/>
                    <a:pt x="13579" y="2309"/>
                    <a:pt x="13579" y="2242"/>
                  </a:cubicBezTo>
                  <a:cubicBezTo>
                    <a:pt x="13546" y="2174"/>
                    <a:pt x="13546" y="2038"/>
                    <a:pt x="13579" y="1970"/>
                  </a:cubicBezTo>
                  <a:cubicBezTo>
                    <a:pt x="13512" y="2038"/>
                    <a:pt x="13446" y="2106"/>
                    <a:pt x="13379" y="2242"/>
                  </a:cubicBezTo>
                  <a:cubicBezTo>
                    <a:pt x="13180" y="2513"/>
                    <a:pt x="12980" y="2785"/>
                    <a:pt x="12814" y="2785"/>
                  </a:cubicBezTo>
                  <a:cubicBezTo>
                    <a:pt x="12747" y="2785"/>
                    <a:pt x="12680" y="2717"/>
                    <a:pt x="12647" y="2649"/>
                  </a:cubicBezTo>
                  <a:cubicBezTo>
                    <a:pt x="12581" y="2513"/>
                    <a:pt x="12514" y="2513"/>
                    <a:pt x="12447" y="2581"/>
                  </a:cubicBezTo>
                  <a:cubicBezTo>
                    <a:pt x="12414" y="2581"/>
                    <a:pt x="12348" y="2581"/>
                    <a:pt x="12314" y="2581"/>
                  </a:cubicBezTo>
                  <a:cubicBezTo>
                    <a:pt x="12248" y="2581"/>
                    <a:pt x="12214" y="2581"/>
                    <a:pt x="12148" y="2445"/>
                  </a:cubicBezTo>
                  <a:cubicBezTo>
                    <a:pt x="12115" y="2377"/>
                    <a:pt x="12115" y="2242"/>
                    <a:pt x="12148" y="2174"/>
                  </a:cubicBezTo>
                  <a:cubicBezTo>
                    <a:pt x="12214" y="1766"/>
                    <a:pt x="12714" y="1223"/>
                    <a:pt x="12980" y="1223"/>
                  </a:cubicBezTo>
                  <a:cubicBezTo>
                    <a:pt x="12980" y="1223"/>
                    <a:pt x="12980" y="1223"/>
                    <a:pt x="12980" y="1223"/>
                  </a:cubicBezTo>
                  <a:cubicBezTo>
                    <a:pt x="12880" y="1223"/>
                    <a:pt x="12780" y="1155"/>
                    <a:pt x="12714" y="1155"/>
                  </a:cubicBezTo>
                  <a:cubicBezTo>
                    <a:pt x="12680" y="1155"/>
                    <a:pt x="12680" y="1155"/>
                    <a:pt x="12680" y="1155"/>
                  </a:cubicBezTo>
                  <a:cubicBezTo>
                    <a:pt x="12547" y="1426"/>
                    <a:pt x="12381" y="1358"/>
                    <a:pt x="12248" y="1019"/>
                  </a:cubicBezTo>
                  <a:cubicBezTo>
                    <a:pt x="12248" y="1019"/>
                    <a:pt x="12214" y="1019"/>
                    <a:pt x="12214" y="1019"/>
                  </a:cubicBezTo>
                  <a:cubicBezTo>
                    <a:pt x="12181" y="1019"/>
                    <a:pt x="12181" y="1019"/>
                    <a:pt x="12181" y="1019"/>
                  </a:cubicBezTo>
                  <a:cubicBezTo>
                    <a:pt x="12115" y="1019"/>
                    <a:pt x="12015" y="1019"/>
                    <a:pt x="11948" y="815"/>
                  </a:cubicBezTo>
                  <a:cubicBezTo>
                    <a:pt x="11882" y="679"/>
                    <a:pt x="11848" y="679"/>
                    <a:pt x="11815" y="679"/>
                  </a:cubicBezTo>
                  <a:cubicBezTo>
                    <a:pt x="11782" y="679"/>
                    <a:pt x="11749" y="747"/>
                    <a:pt x="11715" y="747"/>
                  </a:cubicBezTo>
                  <a:cubicBezTo>
                    <a:pt x="11682" y="815"/>
                    <a:pt x="11682" y="815"/>
                    <a:pt x="11682" y="815"/>
                  </a:cubicBezTo>
                  <a:cubicBezTo>
                    <a:pt x="11582" y="883"/>
                    <a:pt x="11516" y="815"/>
                    <a:pt x="11416" y="747"/>
                  </a:cubicBezTo>
                  <a:cubicBezTo>
                    <a:pt x="11382" y="679"/>
                    <a:pt x="11349" y="611"/>
                    <a:pt x="11283" y="611"/>
                  </a:cubicBezTo>
                  <a:cubicBezTo>
                    <a:pt x="11183" y="475"/>
                    <a:pt x="11183" y="340"/>
                    <a:pt x="11149" y="204"/>
                  </a:cubicBezTo>
                  <a:cubicBezTo>
                    <a:pt x="11149" y="68"/>
                    <a:pt x="11149" y="68"/>
                    <a:pt x="11116" y="0"/>
                  </a:cubicBezTo>
                  <a:cubicBezTo>
                    <a:pt x="11116" y="0"/>
                    <a:pt x="11116" y="0"/>
                    <a:pt x="11116" y="0"/>
                  </a:cubicBezTo>
                  <a:cubicBezTo>
                    <a:pt x="11116" y="0"/>
                    <a:pt x="11116" y="136"/>
                    <a:pt x="11116" y="204"/>
                  </a:cubicBezTo>
                  <a:cubicBezTo>
                    <a:pt x="11083" y="340"/>
                    <a:pt x="11083" y="340"/>
                    <a:pt x="11083" y="340"/>
                  </a:cubicBezTo>
                  <a:cubicBezTo>
                    <a:pt x="832" y="475"/>
                    <a:pt x="832" y="475"/>
                    <a:pt x="832" y="475"/>
                  </a:cubicBezTo>
                  <a:cubicBezTo>
                    <a:pt x="865" y="611"/>
                    <a:pt x="865" y="747"/>
                    <a:pt x="865" y="883"/>
                  </a:cubicBezTo>
                  <a:cubicBezTo>
                    <a:pt x="865" y="1019"/>
                    <a:pt x="832" y="1087"/>
                    <a:pt x="865" y="1223"/>
                  </a:cubicBezTo>
                  <a:cubicBezTo>
                    <a:pt x="899" y="1426"/>
                    <a:pt x="899" y="1834"/>
                    <a:pt x="799" y="2038"/>
                  </a:cubicBezTo>
                  <a:cubicBezTo>
                    <a:pt x="765" y="2106"/>
                    <a:pt x="732" y="2174"/>
                    <a:pt x="666" y="2174"/>
                  </a:cubicBezTo>
                  <a:cubicBezTo>
                    <a:pt x="599" y="2174"/>
                    <a:pt x="533" y="2038"/>
                    <a:pt x="499" y="1902"/>
                  </a:cubicBezTo>
                  <a:cubicBezTo>
                    <a:pt x="499" y="1766"/>
                    <a:pt x="533" y="1562"/>
                    <a:pt x="599" y="1494"/>
                  </a:cubicBezTo>
                  <a:cubicBezTo>
                    <a:pt x="599" y="1494"/>
                    <a:pt x="599" y="1426"/>
                    <a:pt x="599" y="1358"/>
                  </a:cubicBezTo>
                  <a:cubicBezTo>
                    <a:pt x="599" y="1291"/>
                    <a:pt x="599" y="1291"/>
                    <a:pt x="566" y="1291"/>
                  </a:cubicBezTo>
                  <a:cubicBezTo>
                    <a:pt x="533" y="1291"/>
                    <a:pt x="499" y="1291"/>
                    <a:pt x="499" y="1223"/>
                  </a:cubicBezTo>
                  <a:cubicBezTo>
                    <a:pt x="466" y="1155"/>
                    <a:pt x="466" y="1087"/>
                    <a:pt x="433" y="1019"/>
                  </a:cubicBezTo>
                  <a:cubicBezTo>
                    <a:pt x="333" y="1087"/>
                    <a:pt x="166" y="1087"/>
                    <a:pt x="0" y="1019"/>
                  </a:cubicBezTo>
                  <a:cubicBezTo>
                    <a:pt x="0" y="1223"/>
                    <a:pt x="67" y="1562"/>
                    <a:pt x="166" y="1834"/>
                  </a:cubicBezTo>
                  <a:cubicBezTo>
                    <a:pt x="233" y="2038"/>
                    <a:pt x="266" y="2242"/>
                    <a:pt x="266" y="2377"/>
                  </a:cubicBezTo>
                  <a:cubicBezTo>
                    <a:pt x="266" y="2445"/>
                    <a:pt x="266" y="2513"/>
                    <a:pt x="300" y="2513"/>
                  </a:cubicBezTo>
                  <a:cubicBezTo>
                    <a:pt x="433" y="2717"/>
                    <a:pt x="433" y="2853"/>
                    <a:pt x="433" y="2921"/>
                  </a:cubicBezTo>
                  <a:cubicBezTo>
                    <a:pt x="433" y="2921"/>
                    <a:pt x="399" y="3057"/>
                    <a:pt x="266" y="3057"/>
                  </a:cubicBezTo>
                  <a:cubicBezTo>
                    <a:pt x="266" y="3057"/>
                    <a:pt x="266" y="3125"/>
                    <a:pt x="266" y="3125"/>
                  </a:cubicBezTo>
                  <a:cubicBezTo>
                    <a:pt x="300" y="3260"/>
                    <a:pt x="300" y="3396"/>
                    <a:pt x="266" y="3600"/>
                  </a:cubicBezTo>
                  <a:cubicBezTo>
                    <a:pt x="233" y="3940"/>
                    <a:pt x="233" y="4347"/>
                    <a:pt x="233" y="4755"/>
                  </a:cubicBezTo>
                  <a:cubicBezTo>
                    <a:pt x="233" y="5094"/>
                    <a:pt x="233" y="5366"/>
                    <a:pt x="200" y="5502"/>
                  </a:cubicBezTo>
                  <a:cubicBezTo>
                    <a:pt x="200" y="5638"/>
                    <a:pt x="166" y="5774"/>
                    <a:pt x="166" y="5909"/>
                  </a:cubicBezTo>
                  <a:cubicBezTo>
                    <a:pt x="100" y="6181"/>
                    <a:pt x="33" y="6453"/>
                    <a:pt x="100" y="6589"/>
                  </a:cubicBezTo>
                  <a:cubicBezTo>
                    <a:pt x="233" y="7064"/>
                    <a:pt x="300" y="7540"/>
                    <a:pt x="233" y="7947"/>
                  </a:cubicBezTo>
                  <a:cubicBezTo>
                    <a:pt x="166" y="8355"/>
                    <a:pt x="200" y="8558"/>
                    <a:pt x="266" y="8830"/>
                  </a:cubicBezTo>
                  <a:cubicBezTo>
                    <a:pt x="333" y="9034"/>
                    <a:pt x="333" y="9306"/>
                    <a:pt x="333" y="9442"/>
                  </a:cubicBezTo>
                  <a:cubicBezTo>
                    <a:pt x="333" y="9577"/>
                    <a:pt x="333" y="9781"/>
                    <a:pt x="366" y="9781"/>
                  </a:cubicBezTo>
                  <a:cubicBezTo>
                    <a:pt x="466" y="9917"/>
                    <a:pt x="566" y="10189"/>
                    <a:pt x="666" y="10528"/>
                  </a:cubicBezTo>
                  <a:cubicBezTo>
                    <a:pt x="699" y="10596"/>
                    <a:pt x="732" y="10664"/>
                    <a:pt x="765" y="10664"/>
                  </a:cubicBezTo>
                  <a:cubicBezTo>
                    <a:pt x="799" y="10732"/>
                    <a:pt x="865" y="10800"/>
                    <a:pt x="865" y="11004"/>
                  </a:cubicBezTo>
                  <a:cubicBezTo>
                    <a:pt x="899" y="11275"/>
                    <a:pt x="899" y="11275"/>
                    <a:pt x="965" y="11343"/>
                  </a:cubicBezTo>
                  <a:cubicBezTo>
                    <a:pt x="1132" y="11479"/>
                    <a:pt x="1098" y="11819"/>
                    <a:pt x="1065" y="11955"/>
                  </a:cubicBezTo>
                  <a:cubicBezTo>
                    <a:pt x="1065" y="12023"/>
                    <a:pt x="1065" y="12023"/>
                    <a:pt x="1065" y="12091"/>
                  </a:cubicBezTo>
                  <a:cubicBezTo>
                    <a:pt x="1065" y="12158"/>
                    <a:pt x="1265" y="12498"/>
                    <a:pt x="1398" y="12770"/>
                  </a:cubicBezTo>
                  <a:cubicBezTo>
                    <a:pt x="1431" y="12838"/>
                    <a:pt x="1431" y="12838"/>
                    <a:pt x="1431" y="12838"/>
                  </a:cubicBezTo>
                  <a:cubicBezTo>
                    <a:pt x="1564" y="13109"/>
                    <a:pt x="1564" y="13313"/>
                    <a:pt x="1564" y="13449"/>
                  </a:cubicBezTo>
                  <a:cubicBezTo>
                    <a:pt x="1564" y="13517"/>
                    <a:pt x="1564" y="13517"/>
                    <a:pt x="1564" y="13517"/>
                  </a:cubicBezTo>
                  <a:cubicBezTo>
                    <a:pt x="1598" y="13517"/>
                    <a:pt x="1598" y="13517"/>
                    <a:pt x="1598" y="13517"/>
                  </a:cubicBezTo>
                  <a:cubicBezTo>
                    <a:pt x="1764" y="13517"/>
                    <a:pt x="1930" y="13721"/>
                    <a:pt x="2097" y="13925"/>
                  </a:cubicBezTo>
                  <a:cubicBezTo>
                    <a:pt x="2163" y="14060"/>
                    <a:pt x="2197" y="14060"/>
                    <a:pt x="2230" y="14060"/>
                  </a:cubicBezTo>
                  <a:cubicBezTo>
                    <a:pt x="2263" y="14060"/>
                    <a:pt x="2263" y="14060"/>
                    <a:pt x="2263" y="14060"/>
                  </a:cubicBezTo>
                  <a:cubicBezTo>
                    <a:pt x="2296" y="14060"/>
                    <a:pt x="2363" y="14060"/>
                    <a:pt x="2396" y="14060"/>
                  </a:cubicBezTo>
                  <a:cubicBezTo>
                    <a:pt x="2529" y="14128"/>
                    <a:pt x="2729" y="14672"/>
                    <a:pt x="2796" y="15011"/>
                  </a:cubicBezTo>
                  <a:cubicBezTo>
                    <a:pt x="2796" y="15147"/>
                    <a:pt x="2829" y="15283"/>
                    <a:pt x="2829" y="15351"/>
                  </a:cubicBezTo>
                  <a:cubicBezTo>
                    <a:pt x="3694" y="15147"/>
                    <a:pt x="3694" y="15147"/>
                    <a:pt x="3694" y="15147"/>
                  </a:cubicBezTo>
                  <a:cubicBezTo>
                    <a:pt x="3694" y="15147"/>
                    <a:pt x="3694" y="15147"/>
                    <a:pt x="3694" y="15147"/>
                  </a:cubicBezTo>
                  <a:cubicBezTo>
                    <a:pt x="3761" y="15283"/>
                    <a:pt x="3994" y="15555"/>
                    <a:pt x="4094" y="15623"/>
                  </a:cubicBezTo>
                  <a:cubicBezTo>
                    <a:pt x="4227" y="15691"/>
                    <a:pt x="4959" y="16234"/>
                    <a:pt x="5059" y="16302"/>
                  </a:cubicBezTo>
                  <a:cubicBezTo>
                    <a:pt x="6091" y="16302"/>
                    <a:pt x="6091" y="16302"/>
                    <a:pt x="6091" y="16302"/>
                  </a:cubicBezTo>
                  <a:cubicBezTo>
                    <a:pt x="6224" y="15962"/>
                    <a:pt x="6224" y="15962"/>
                    <a:pt x="6224" y="15962"/>
                  </a:cubicBezTo>
                  <a:cubicBezTo>
                    <a:pt x="6856" y="15962"/>
                    <a:pt x="6856" y="15962"/>
                    <a:pt x="6856" y="15962"/>
                  </a:cubicBezTo>
                  <a:cubicBezTo>
                    <a:pt x="6889" y="15962"/>
                    <a:pt x="6889" y="15962"/>
                    <a:pt x="6889" y="15962"/>
                  </a:cubicBezTo>
                  <a:cubicBezTo>
                    <a:pt x="7056" y="16302"/>
                    <a:pt x="7255" y="16709"/>
                    <a:pt x="7289" y="16777"/>
                  </a:cubicBezTo>
                  <a:cubicBezTo>
                    <a:pt x="7355" y="16777"/>
                    <a:pt x="7555" y="17185"/>
                    <a:pt x="7555" y="17457"/>
                  </a:cubicBezTo>
                  <a:cubicBezTo>
                    <a:pt x="7555" y="17592"/>
                    <a:pt x="7588" y="17728"/>
                    <a:pt x="7655" y="17864"/>
                  </a:cubicBezTo>
                  <a:cubicBezTo>
                    <a:pt x="7688" y="17864"/>
                    <a:pt x="7721" y="17864"/>
                    <a:pt x="7721" y="17932"/>
                  </a:cubicBezTo>
                  <a:cubicBezTo>
                    <a:pt x="7755" y="17932"/>
                    <a:pt x="7755" y="17932"/>
                    <a:pt x="7788" y="18000"/>
                  </a:cubicBezTo>
                  <a:cubicBezTo>
                    <a:pt x="7821" y="18068"/>
                    <a:pt x="7921" y="18136"/>
                    <a:pt x="7988" y="18204"/>
                  </a:cubicBezTo>
                  <a:cubicBezTo>
                    <a:pt x="7988" y="18204"/>
                    <a:pt x="8021" y="18272"/>
                    <a:pt x="8021" y="18272"/>
                  </a:cubicBezTo>
                  <a:cubicBezTo>
                    <a:pt x="8054" y="18204"/>
                    <a:pt x="8054" y="18204"/>
                    <a:pt x="8054" y="18136"/>
                  </a:cubicBezTo>
                  <a:cubicBezTo>
                    <a:pt x="8121" y="17932"/>
                    <a:pt x="8221" y="17592"/>
                    <a:pt x="8354" y="17592"/>
                  </a:cubicBezTo>
                  <a:cubicBezTo>
                    <a:pt x="8520" y="17592"/>
                    <a:pt x="9019" y="17864"/>
                    <a:pt x="9086" y="18475"/>
                  </a:cubicBezTo>
                  <a:cubicBezTo>
                    <a:pt x="9153" y="18951"/>
                    <a:pt x="9352" y="19291"/>
                    <a:pt x="9419" y="19426"/>
                  </a:cubicBezTo>
                  <a:cubicBezTo>
                    <a:pt x="9485" y="19494"/>
                    <a:pt x="9485" y="19698"/>
                    <a:pt x="9485" y="19834"/>
                  </a:cubicBezTo>
                  <a:cubicBezTo>
                    <a:pt x="9519" y="19902"/>
                    <a:pt x="9519" y="19970"/>
                    <a:pt x="9519" y="20038"/>
                  </a:cubicBezTo>
                  <a:cubicBezTo>
                    <a:pt x="9552" y="20106"/>
                    <a:pt x="9552" y="20242"/>
                    <a:pt x="9585" y="20309"/>
                  </a:cubicBezTo>
                  <a:cubicBezTo>
                    <a:pt x="9585" y="20377"/>
                    <a:pt x="9585" y="20377"/>
                    <a:pt x="9585" y="20445"/>
                  </a:cubicBezTo>
                  <a:cubicBezTo>
                    <a:pt x="9618" y="20445"/>
                    <a:pt x="9618" y="20445"/>
                    <a:pt x="9618" y="20445"/>
                  </a:cubicBezTo>
                  <a:cubicBezTo>
                    <a:pt x="9652" y="20445"/>
                    <a:pt x="9685" y="20513"/>
                    <a:pt x="9752" y="20581"/>
                  </a:cubicBezTo>
                  <a:cubicBezTo>
                    <a:pt x="9851" y="20649"/>
                    <a:pt x="10018" y="20785"/>
                    <a:pt x="10084" y="20785"/>
                  </a:cubicBezTo>
                  <a:cubicBezTo>
                    <a:pt x="10118" y="20785"/>
                    <a:pt x="10118" y="20785"/>
                    <a:pt x="10118" y="20785"/>
                  </a:cubicBezTo>
                  <a:cubicBezTo>
                    <a:pt x="10118" y="20785"/>
                    <a:pt x="10151" y="20853"/>
                    <a:pt x="10184" y="20853"/>
                  </a:cubicBezTo>
                  <a:cubicBezTo>
                    <a:pt x="10184" y="20853"/>
                    <a:pt x="10184" y="20853"/>
                    <a:pt x="10184" y="20853"/>
                  </a:cubicBezTo>
                  <a:cubicBezTo>
                    <a:pt x="10151" y="20717"/>
                    <a:pt x="10118" y="20649"/>
                    <a:pt x="10084" y="2058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69" name="Shape 4816"/>
            <p:cNvSpPr/>
            <p:nvPr/>
          </p:nvSpPr>
          <p:spPr>
            <a:xfrm>
              <a:off x="0" y="1168442"/>
              <a:ext cx="1774902" cy="1181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3" y="2408"/>
                  </a:moveTo>
                  <a:cubicBezTo>
                    <a:pt x="14853" y="2408"/>
                    <a:pt x="14803" y="2335"/>
                    <a:pt x="14702" y="2262"/>
                  </a:cubicBezTo>
                  <a:cubicBezTo>
                    <a:pt x="14450" y="2116"/>
                    <a:pt x="14098" y="1897"/>
                    <a:pt x="13846" y="1897"/>
                  </a:cubicBezTo>
                  <a:cubicBezTo>
                    <a:pt x="13846" y="1897"/>
                    <a:pt x="13796" y="1970"/>
                    <a:pt x="13796" y="1970"/>
                  </a:cubicBezTo>
                  <a:cubicBezTo>
                    <a:pt x="13594" y="1970"/>
                    <a:pt x="13292" y="2043"/>
                    <a:pt x="12990" y="2043"/>
                  </a:cubicBezTo>
                  <a:cubicBezTo>
                    <a:pt x="12839" y="2043"/>
                    <a:pt x="12738" y="2043"/>
                    <a:pt x="12638" y="1970"/>
                  </a:cubicBezTo>
                  <a:cubicBezTo>
                    <a:pt x="12537" y="1897"/>
                    <a:pt x="12336" y="1751"/>
                    <a:pt x="12034" y="1751"/>
                  </a:cubicBezTo>
                  <a:cubicBezTo>
                    <a:pt x="11983" y="1751"/>
                    <a:pt x="11883" y="1824"/>
                    <a:pt x="11782" y="1824"/>
                  </a:cubicBezTo>
                  <a:cubicBezTo>
                    <a:pt x="11530" y="1897"/>
                    <a:pt x="11329" y="1751"/>
                    <a:pt x="11077" y="1605"/>
                  </a:cubicBezTo>
                  <a:cubicBezTo>
                    <a:pt x="10926" y="1459"/>
                    <a:pt x="10775" y="1386"/>
                    <a:pt x="10573" y="1314"/>
                  </a:cubicBezTo>
                  <a:cubicBezTo>
                    <a:pt x="10422" y="1241"/>
                    <a:pt x="10271" y="1241"/>
                    <a:pt x="10120" y="1241"/>
                  </a:cubicBezTo>
                  <a:cubicBezTo>
                    <a:pt x="9717" y="1241"/>
                    <a:pt x="9264" y="1386"/>
                    <a:pt x="9164" y="1459"/>
                  </a:cubicBezTo>
                  <a:cubicBezTo>
                    <a:pt x="9013" y="1532"/>
                    <a:pt x="8962" y="1386"/>
                    <a:pt x="8912" y="1314"/>
                  </a:cubicBezTo>
                  <a:cubicBezTo>
                    <a:pt x="8862" y="1241"/>
                    <a:pt x="8862" y="1241"/>
                    <a:pt x="8811" y="1241"/>
                  </a:cubicBezTo>
                  <a:cubicBezTo>
                    <a:pt x="8761" y="1241"/>
                    <a:pt x="8761" y="1241"/>
                    <a:pt x="8710" y="1241"/>
                  </a:cubicBezTo>
                  <a:cubicBezTo>
                    <a:pt x="8710" y="1241"/>
                    <a:pt x="8610" y="1241"/>
                    <a:pt x="8559" y="1168"/>
                  </a:cubicBezTo>
                  <a:cubicBezTo>
                    <a:pt x="8559" y="1095"/>
                    <a:pt x="8559" y="1022"/>
                    <a:pt x="8559" y="949"/>
                  </a:cubicBezTo>
                  <a:cubicBezTo>
                    <a:pt x="8559" y="876"/>
                    <a:pt x="8559" y="803"/>
                    <a:pt x="8509" y="730"/>
                  </a:cubicBezTo>
                  <a:cubicBezTo>
                    <a:pt x="8509" y="730"/>
                    <a:pt x="8459" y="657"/>
                    <a:pt x="8308" y="657"/>
                  </a:cubicBezTo>
                  <a:cubicBezTo>
                    <a:pt x="8157" y="657"/>
                    <a:pt x="8006" y="730"/>
                    <a:pt x="7804" y="730"/>
                  </a:cubicBezTo>
                  <a:cubicBezTo>
                    <a:pt x="7754" y="803"/>
                    <a:pt x="7653" y="803"/>
                    <a:pt x="7603" y="803"/>
                  </a:cubicBezTo>
                  <a:cubicBezTo>
                    <a:pt x="7452" y="876"/>
                    <a:pt x="7351" y="730"/>
                    <a:pt x="7301" y="657"/>
                  </a:cubicBezTo>
                  <a:cubicBezTo>
                    <a:pt x="7250" y="584"/>
                    <a:pt x="7250" y="511"/>
                    <a:pt x="7250" y="438"/>
                  </a:cubicBezTo>
                  <a:cubicBezTo>
                    <a:pt x="7200" y="438"/>
                    <a:pt x="7150" y="438"/>
                    <a:pt x="7150" y="511"/>
                  </a:cubicBezTo>
                  <a:cubicBezTo>
                    <a:pt x="7049" y="657"/>
                    <a:pt x="6948" y="803"/>
                    <a:pt x="6797" y="803"/>
                  </a:cubicBezTo>
                  <a:cubicBezTo>
                    <a:pt x="6697" y="803"/>
                    <a:pt x="6596" y="730"/>
                    <a:pt x="6545" y="657"/>
                  </a:cubicBezTo>
                  <a:cubicBezTo>
                    <a:pt x="6495" y="584"/>
                    <a:pt x="6495" y="511"/>
                    <a:pt x="6495" y="438"/>
                  </a:cubicBezTo>
                  <a:cubicBezTo>
                    <a:pt x="6495" y="365"/>
                    <a:pt x="6596" y="292"/>
                    <a:pt x="6646" y="219"/>
                  </a:cubicBezTo>
                  <a:cubicBezTo>
                    <a:pt x="6646" y="219"/>
                    <a:pt x="6697" y="219"/>
                    <a:pt x="6697" y="219"/>
                  </a:cubicBezTo>
                  <a:cubicBezTo>
                    <a:pt x="6646" y="146"/>
                    <a:pt x="6495" y="73"/>
                    <a:pt x="6445" y="73"/>
                  </a:cubicBezTo>
                  <a:cubicBezTo>
                    <a:pt x="6394" y="73"/>
                    <a:pt x="6394" y="0"/>
                    <a:pt x="6344" y="0"/>
                  </a:cubicBezTo>
                  <a:cubicBezTo>
                    <a:pt x="6344" y="0"/>
                    <a:pt x="6344" y="0"/>
                    <a:pt x="6344" y="0"/>
                  </a:cubicBezTo>
                  <a:cubicBezTo>
                    <a:pt x="6243" y="0"/>
                    <a:pt x="5992" y="365"/>
                    <a:pt x="5841" y="511"/>
                  </a:cubicBezTo>
                  <a:cubicBezTo>
                    <a:pt x="5690" y="730"/>
                    <a:pt x="5438" y="876"/>
                    <a:pt x="5136" y="876"/>
                  </a:cubicBezTo>
                  <a:cubicBezTo>
                    <a:pt x="5035" y="876"/>
                    <a:pt x="4934" y="876"/>
                    <a:pt x="4884" y="803"/>
                  </a:cubicBezTo>
                  <a:cubicBezTo>
                    <a:pt x="4834" y="803"/>
                    <a:pt x="4783" y="803"/>
                    <a:pt x="4783" y="803"/>
                  </a:cubicBezTo>
                  <a:cubicBezTo>
                    <a:pt x="4582" y="803"/>
                    <a:pt x="4481" y="876"/>
                    <a:pt x="4481" y="949"/>
                  </a:cubicBezTo>
                  <a:cubicBezTo>
                    <a:pt x="4481" y="949"/>
                    <a:pt x="4481" y="949"/>
                    <a:pt x="4531" y="949"/>
                  </a:cubicBezTo>
                  <a:cubicBezTo>
                    <a:pt x="4582" y="1022"/>
                    <a:pt x="4632" y="1095"/>
                    <a:pt x="4632" y="1168"/>
                  </a:cubicBezTo>
                  <a:cubicBezTo>
                    <a:pt x="4632" y="1314"/>
                    <a:pt x="4582" y="1386"/>
                    <a:pt x="4582" y="1459"/>
                  </a:cubicBezTo>
                  <a:cubicBezTo>
                    <a:pt x="4531" y="1532"/>
                    <a:pt x="4481" y="1605"/>
                    <a:pt x="4380" y="1605"/>
                  </a:cubicBezTo>
                  <a:cubicBezTo>
                    <a:pt x="4330" y="1605"/>
                    <a:pt x="4280" y="1459"/>
                    <a:pt x="4229" y="1459"/>
                  </a:cubicBezTo>
                  <a:cubicBezTo>
                    <a:pt x="4179" y="1386"/>
                    <a:pt x="4179" y="1386"/>
                    <a:pt x="4179" y="1386"/>
                  </a:cubicBezTo>
                  <a:cubicBezTo>
                    <a:pt x="4179" y="1386"/>
                    <a:pt x="4179" y="1386"/>
                    <a:pt x="4129" y="1386"/>
                  </a:cubicBezTo>
                  <a:cubicBezTo>
                    <a:pt x="3978" y="1605"/>
                    <a:pt x="3625" y="1678"/>
                    <a:pt x="3424" y="1678"/>
                  </a:cubicBezTo>
                  <a:cubicBezTo>
                    <a:pt x="3373" y="1678"/>
                    <a:pt x="3273" y="1678"/>
                    <a:pt x="3222" y="1678"/>
                  </a:cubicBezTo>
                  <a:cubicBezTo>
                    <a:pt x="3172" y="1678"/>
                    <a:pt x="3021" y="1897"/>
                    <a:pt x="2719" y="2335"/>
                  </a:cubicBezTo>
                  <a:cubicBezTo>
                    <a:pt x="2669" y="2408"/>
                    <a:pt x="2669" y="2408"/>
                    <a:pt x="2669" y="2408"/>
                  </a:cubicBezTo>
                  <a:cubicBezTo>
                    <a:pt x="2618" y="2408"/>
                    <a:pt x="2618" y="2408"/>
                    <a:pt x="2618" y="2554"/>
                  </a:cubicBezTo>
                  <a:cubicBezTo>
                    <a:pt x="2618" y="2700"/>
                    <a:pt x="2618" y="2919"/>
                    <a:pt x="2417" y="3284"/>
                  </a:cubicBezTo>
                  <a:cubicBezTo>
                    <a:pt x="2215" y="3576"/>
                    <a:pt x="1813" y="3795"/>
                    <a:pt x="1208" y="3795"/>
                  </a:cubicBezTo>
                  <a:cubicBezTo>
                    <a:pt x="1108" y="3795"/>
                    <a:pt x="1057" y="3722"/>
                    <a:pt x="1007" y="3722"/>
                  </a:cubicBezTo>
                  <a:cubicBezTo>
                    <a:pt x="957" y="3722"/>
                    <a:pt x="906" y="3722"/>
                    <a:pt x="906" y="3722"/>
                  </a:cubicBezTo>
                  <a:cubicBezTo>
                    <a:pt x="906" y="3722"/>
                    <a:pt x="906" y="3795"/>
                    <a:pt x="906" y="3868"/>
                  </a:cubicBezTo>
                  <a:cubicBezTo>
                    <a:pt x="906" y="3941"/>
                    <a:pt x="906" y="4086"/>
                    <a:pt x="856" y="4232"/>
                  </a:cubicBezTo>
                  <a:cubicBezTo>
                    <a:pt x="806" y="4232"/>
                    <a:pt x="856" y="4378"/>
                    <a:pt x="1410" y="4524"/>
                  </a:cubicBezTo>
                  <a:cubicBezTo>
                    <a:pt x="2014" y="4816"/>
                    <a:pt x="2366" y="5984"/>
                    <a:pt x="2417" y="6057"/>
                  </a:cubicBezTo>
                  <a:cubicBezTo>
                    <a:pt x="2417" y="6057"/>
                    <a:pt x="2417" y="6057"/>
                    <a:pt x="2517" y="6057"/>
                  </a:cubicBezTo>
                  <a:cubicBezTo>
                    <a:pt x="2618" y="6057"/>
                    <a:pt x="2719" y="6057"/>
                    <a:pt x="2870" y="6057"/>
                  </a:cubicBezTo>
                  <a:cubicBezTo>
                    <a:pt x="3021" y="5984"/>
                    <a:pt x="3172" y="5984"/>
                    <a:pt x="3273" y="5984"/>
                  </a:cubicBezTo>
                  <a:cubicBezTo>
                    <a:pt x="3524" y="6057"/>
                    <a:pt x="3474" y="6349"/>
                    <a:pt x="3474" y="6495"/>
                  </a:cubicBezTo>
                  <a:cubicBezTo>
                    <a:pt x="3474" y="6641"/>
                    <a:pt x="3474" y="6714"/>
                    <a:pt x="3524" y="6714"/>
                  </a:cubicBezTo>
                  <a:cubicBezTo>
                    <a:pt x="3575" y="6786"/>
                    <a:pt x="3676" y="6786"/>
                    <a:pt x="3776" y="6786"/>
                  </a:cubicBezTo>
                  <a:cubicBezTo>
                    <a:pt x="3776" y="6786"/>
                    <a:pt x="3827" y="6786"/>
                    <a:pt x="3877" y="6786"/>
                  </a:cubicBezTo>
                  <a:cubicBezTo>
                    <a:pt x="3927" y="6786"/>
                    <a:pt x="4078" y="6786"/>
                    <a:pt x="4179" y="7005"/>
                  </a:cubicBezTo>
                  <a:cubicBezTo>
                    <a:pt x="4179" y="7078"/>
                    <a:pt x="4179" y="7151"/>
                    <a:pt x="4129" y="7224"/>
                  </a:cubicBezTo>
                  <a:cubicBezTo>
                    <a:pt x="4078" y="7297"/>
                    <a:pt x="3978" y="7297"/>
                    <a:pt x="3827" y="7297"/>
                  </a:cubicBezTo>
                  <a:cubicBezTo>
                    <a:pt x="3726" y="7297"/>
                    <a:pt x="3524" y="7370"/>
                    <a:pt x="3424" y="7443"/>
                  </a:cubicBezTo>
                  <a:cubicBezTo>
                    <a:pt x="3273" y="7662"/>
                    <a:pt x="3122" y="7808"/>
                    <a:pt x="3021" y="7808"/>
                  </a:cubicBezTo>
                  <a:cubicBezTo>
                    <a:pt x="2920" y="7808"/>
                    <a:pt x="2870" y="7735"/>
                    <a:pt x="2820" y="7589"/>
                  </a:cubicBezTo>
                  <a:cubicBezTo>
                    <a:pt x="2820" y="7589"/>
                    <a:pt x="2820" y="7589"/>
                    <a:pt x="2669" y="7589"/>
                  </a:cubicBezTo>
                  <a:cubicBezTo>
                    <a:pt x="2517" y="7589"/>
                    <a:pt x="2417" y="7589"/>
                    <a:pt x="2316" y="7589"/>
                  </a:cubicBezTo>
                  <a:cubicBezTo>
                    <a:pt x="2266" y="7589"/>
                    <a:pt x="2215" y="7662"/>
                    <a:pt x="2165" y="7662"/>
                  </a:cubicBezTo>
                  <a:cubicBezTo>
                    <a:pt x="2064" y="7662"/>
                    <a:pt x="2014" y="7589"/>
                    <a:pt x="2014" y="7516"/>
                  </a:cubicBezTo>
                  <a:cubicBezTo>
                    <a:pt x="1964" y="7443"/>
                    <a:pt x="2014" y="7224"/>
                    <a:pt x="2014" y="7078"/>
                  </a:cubicBezTo>
                  <a:cubicBezTo>
                    <a:pt x="2064" y="7005"/>
                    <a:pt x="2064" y="6932"/>
                    <a:pt x="2064" y="6932"/>
                  </a:cubicBezTo>
                  <a:cubicBezTo>
                    <a:pt x="2064" y="6932"/>
                    <a:pt x="2014" y="6859"/>
                    <a:pt x="1964" y="6859"/>
                  </a:cubicBezTo>
                  <a:cubicBezTo>
                    <a:pt x="1863" y="6859"/>
                    <a:pt x="1712" y="6932"/>
                    <a:pt x="1510" y="7078"/>
                  </a:cubicBezTo>
                  <a:cubicBezTo>
                    <a:pt x="1410" y="7224"/>
                    <a:pt x="1309" y="7297"/>
                    <a:pt x="1259" y="7297"/>
                  </a:cubicBezTo>
                  <a:cubicBezTo>
                    <a:pt x="1259" y="7370"/>
                    <a:pt x="1259" y="7443"/>
                    <a:pt x="1259" y="7516"/>
                  </a:cubicBezTo>
                  <a:cubicBezTo>
                    <a:pt x="1208" y="7662"/>
                    <a:pt x="1108" y="7662"/>
                    <a:pt x="1108" y="7662"/>
                  </a:cubicBezTo>
                  <a:cubicBezTo>
                    <a:pt x="1057" y="7662"/>
                    <a:pt x="1007" y="7662"/>
                    <a:pt x="957" y="7662"/>
                  </a:cubicBezTo>
                  <a:cubicBezTo>
                    <a:pt x="906" y="7589"/>
                    <a:pt x="806" y="7589"/>
                    <a:pt x="705" y="7662"/>
                  </a:cubicBezTo>
                  <a:cubicBezTo>
                    <a:pt x="604" y="7735"/>
                    <a:pt x="503" y="7808"/>
                    <a:pt x="352" y="7881"/>
                  </a:cubicBezTo>
                  <a:cubicBezTo>
                    <a:pt x="201" y="8027"/>
                    <a:pt x="50" y="8100"/>
                    <a:pt x="0" y="8173"/>
                  </a:cubicBezTo>
                  <a:cubicBezTo>
                    <a:pt x="50" y="8246"/>
                    <a:pt x="302" y="8392"/>
                    <a:pt x="655" y="8465"/>
                  </a:cubicBezTo>
                  <a:cubicBezTo>
                    <a:pt x="755" y="8465"/>
                    <a:pt x="755" y="8465"/>
                    <a:pt x="755" y="8465"/>
                  </a:cubicBezTo>
                  <a:cubicBezTo>
                    <a:pt x="806" y="8538"/>
                    <a:pt x="856" y="8611"/>
                    <a:pt x="856" y="8684"/>
                  </a:cubicBezTo>
                  <a:cubicBezTo>
                    <a:pt x="906" y="8830"/>
                    <a:pt x="806" y="8903"/>
                    <a:pt x="755" y="8976"/>
                  </a:cubicBezTo>
                  <a:cubicBezTo>
                    <a:pt x="755" y="8976"/>
                    <a:pt x="755" y="8976"/>
                    <a:pt x="755" y="8976"/>
                  </a:cubicBezTo>
                  <a:cubicBezTo>
                    <a:pt x="806" y="9049"/>
                    <a:pt x="856" y="9122"/>
                    <a:pt x="856" y="9195"/>
                  </a:cubicBezTo>
                  <a:cubicBezTo>
                    <a:pt x="906" y="9268"/>
                    <a:pt x="957" y="9414"/>
                    <a:pt x="1108" y="9486"/>
                  </a:cubicBezTo>
                  <a:cubicBezTo>
                    <a:pt x="1158" y="9559"/>
                    <a:pt x="1309" y="9632"/>
                    <a:pt x="1460" y="9632"/>
                  </a:cubicBezTo>
                  <a:cubicBezTo>
                    <a:pt x="1662" y="9632"/>
                    <a:pt x="1863" y="9559"/>
                    <a:pt x="2014" y="9559"/>
                  </a:cubicBezTo>
                  <a:cubicBezTo>
                    <a:pt x="2115" y="9486"/>
                    <a:pt x="2215" y="9486"/>
                    <a:pt x="2266" y="9486"/>
                  </a:cubicBezTo>
                  <a:cubicBezTo>
                    <a:pt x="2366" y="9486"/>
                    <a:pt x="2417" y="9559"/>
                    <a:pt x="2517" y="9632"/>
                  </a:cubicBezTo>
                  <a:cubicBezTo>
                    <a:pt x="2568" y="9632"/>
                    <a:pt x="2618" y="9705"/>
                    <a:pt x="2618" y="9705"/>
                  </a:cubicBezTo>
                  <a:cubicBezTo>
                    <a:pt x="2669" y="9705"/>
                    <a:pt x="2669" y="9705"/>
                    <a:pt x="2669" y="9632"/>
                  </a:cubicBezTo>
                  <a:cubicBezTo>
                    <a:pt x="2820" y="9414"/>
                    <a:pt x="3222" y="8976"/>
                    <a:pt x="3575" y="8976"/>
                  </a:cubicBezTo>
                  <a:cubicBezTo>
                    <a:pt x="3676" y="8976"/>
                    <a:pt x="3776" y="9049"/>
                    <a:pt x="3827" y="9122"/>
                  </a:cubicBezTo>
                  <a:cubicBezTo>
                    <a:pt x="3877" y="9195"/>
                    <a:pt x="3978" y="9268"/>
                    <a:pt x="3927" y="9414"/>
                  </a:cubicBezTo>
                  <a:cubicBezTo>
                    <a:pt x="3927" y="9632"/>
                    <a:pt x="3827" y="9705"/>
                    <a:pt x="3726" y="9705"/>
                  </a:cubicBezTo>
                  <a:cubicBezTo>
                    <a:pt x="3726" y="9705"/>
                    <a:pt x="3726" y="9705"/>
                    <a:pt x="3726" y="9705"/>
                  </a:cubicBezTo>
                  <a:cubicBezTo>
                    <a:pt x="3827" y="9924"/>
                    <a:pt x="3927" y="10216"/>
                    <a:pt x="3927" y="10581"/>
                  </a:cubicBezTo>
                  <a:cubicBezTo>
                    <a:pt x="3877" y="10727"/>
                    <a:pt x="3827" y="10873"/>
                    <a:pt x="3726" y="11019"/>
                  </a:cubicBezTo>
                  <a:cubicBezTo>
                    <a:pt x="3625" y="11092"/>
                    <a:pt x="3474" y="11165"/>
                    <a:pt x="3323" y="11165"/>
                  </a:cubicBezTo>
                  <a:cubicBezTo>
                    <a:pt x="3222" y="11165"/>
                    <a:pt x="3172" y="11165"/>
                    <a:pt x="3071" y="11165"/>
                  </a:cubicBezTo>
                  <a:cubicBezTo>
                    <a:pt x="3021" y="11092"/>
                    <a:pt x="3021" y="11092"/>
                    <a:pt x="2971" y="11092"/>
                  </a:cubicBezTo>
                  <a:cubicBezTo>
                    <a:pt x="2971" y="11165"/>
                    <a:pt x="2971" y="11165"/>
                    <a:pt x="2971" y="11238"/>
                  </a:cubicBezTo>
                  <a:cubicBezTo>
                    <a:pt x="2920" y="11384"/>
                    <a:pt x="2870" y="11603"/>
                    <a:pt x="2719" y="11749"/>
                  </a:cubicBezTo>
                  <a:cubicBezTo>
                    <a:pt x="2669" y="11822"/>
                    <a:pt x="2618" y="11822"/>
                    <a:pt x="2517" y="11822"/>
                  </a:cubicBezTo>
                  <a:cubicBezTo>
                    <a:pt x="2417" y="11822"/>
                    <a:pt x="2316" y="11749"/>
                    <a:pt x="2215" y="11676"/>
                  </a:cubicBezTo>
                  <a:cubicBezTo>
                    <a:pt x="2165" y="11603"/>
                    <a:pt x="2064" y="11457"/>
                    <a:pt x="1964" y="11457"/>
                  </a:cubicBezTo>
                  <a:cubicBezTo>
                    <a:pt x="1913" y="11457"/>
                    <a:pt x="1863" y="11530"/>
                    <a:pt x="1863" y="11530"/>
                  </a:cubicBezTo>
                  <a:cubicBezTo>
                    <a:pt x="1813" y="11603"/>
                    <a:pt x="1813" y="11895"/>
                    <a:pt x="1813" y="12114"/>
                  </a:cubicBezTo>
                  <a:cubicBezTo>
                    <a:pt x="1813" y="12186"/>
                    <a:pt x="1813" y="12186"/>
                    <a:pt x="1813" y="12186"/>
                  </a:cubicBezTo>
                  <a:cubicBezTo>
                    <a:pt x="1863" y="12405"/>
                    <a:pt x="1662" y="12478"/>
                    <a:pt x="1611" y="12478"/>
                  </a:cubicBezTo>
                  <a:cubicBezTo>
                    <a:pt x="1460" y="12478"/>
                    <a:pt x="1309" y="12551"/>
                    <a:pt x="1259" y="12843"/>
                  </a:cubicBezTo>
                  <a:cubicBezTo>
                    <a:pt x="1208" y="13208"/>
                    <a:pt x="1007" y="13281"/>
                    <a:pt x="906" y="13281"/>
                  </a:cubicBezTo>
                  <a:cubicBezTo>
                    <a:pt x="906" y="13354"/>
                    <a:pt x="957" y="13354"/>
                    <a:pt x="957" y="13427"/>
                  </a:cubicBezTo>
                  <a:cubicBezTo>
                    <a:pt x="1158" y="13792"/>
                    <a:pt x="1158" y="13792"/>
                    <a:pt x="1208" y="13792"/>
                  </a:cubicBezTo>
                  <a:cubicBezTo>
                    <a:pt x="1259" y="13792"/>
                    <a:pt x="1359" y="13792"/>
                    <a:pt x="1460" y="13865"/>
                  </a:cubicBezTo>
                  <a:cubicBezTo>
                    <a:pt x="1662" y="14084"/>
                    <a:pt x="1510" y="14449"/>
                    <a:pt x="1460" y="14595"/>
                  </a:cubicBezTo>
                  <a:cubicBezTo>
                    <a:pt x="1460" y="14595"/>
                    <a:pt x="1460" y="14595"/>
                    <a:pt x="1410" y="14668"/>
                  </a:cubicBezTo>
                  <a:cubicBezTo>
                    <a:pt x="1611" y="14741"/>
                    <a:pt x="1813" y="15032"/>
                    <a:pt x="1964" y="15324"/>
                  </a:cubicBezTo>
                  <a:cubicBezTo>
                    <a:pt x="2064" y="15470"/>
                    <a:pt x="2115" y="15616"/>
                    <a:pt x="2165" y="15616"/>
                  </a:cubicBezTo>
                  <a:cubicBezTo>
                    <a:pt x="2215" y="15762"/>
                    <a:pt x="2316" y="15689"/>
                    <a:pt x="2417" y="15616"/>
                  </a:cubicBezTo>
                  <a:cubicBezTo>
                    <a:pt x="2517" y="15543"/>
                    <a:pt x="2618" y="15470"/>
                    <a:pt x="2769" y="15470"/>
                  </a:cubicBezTo>
                  <a:cubicBezTo>
                    <a:pt x="2820" y="15470"/>
                    <a:pt x="2820" y="15397"/>
                    <a:pt x="2870" y="15324"/>
                  </a:cubicBezTo>
                  <a:cubicBezTo>
                    <a:pt x="2870" y="15178"/>
                    <a:pt x="2870" y="15105"/>
                    <a:pt x="2971" y="15105"/>
                  </a:cubicBezTo>
                  <a:cubicBezTo>
                    <a:pt x="3021" y="15105"/>
                    <a:pt x="3071" y="15105"/>
                    <a:pt x="3122" y="15178"/>
                  </a:cubicBezTo>
                  <a:cubicBezTo>
                    <a:pt x="3222" y="15324"/>
                    <a:pt x="3424" y="15762"/>
                    <a:pt x="3424" y="16054"/>
                  </a:cubicBezTo>
                  <a:cubicBezTo>
                    <a:pt x="3424" y="16200"/>
                    <a:pt x="3373" y="16273"/>
                    <a:pt x="3323" y="16346"/>
                  </a:cubicBezTo>
                  <a:cubicBezTo>
                    <a:pt x="3273" y="16346"/>
                    <a:pt x="3323" y="16565"/>
                    <a:pt x="3323" y="16711"/>
                  </a:cubicBezTo>
                  <a:cubicBezTo>
                    <a:pt x="3323" y="16784"/>
                    <a:pt x="3323" y="16930"/>
                    <a:pt x="3323" y="17003"/>
                  </a:cubicBezTo>
                  <a:cubicBezTo>
                    <a:pt x="3323" y="17003"/>
                    <a:pt x="3373" y="17003"/>
                    <a:pt x="3424" y="17003"/>
                  </a:cubicBezTo>
                  <a:cubicBezTo>
                    <a:pt x="3575" y="17003"/>
                    <a:pt x="3726" y="16930"/>
                    <a:pt x="3726" y="16857"/>
                  </a:cubicBezTo>
                  <a:cubicBezTo>
                    <a:pt x="3776" y="16711"/>
                    <a:pt x="3927" y="16565"/>
                    <a:pt x="4129" y="16565"/>
                  </a:cubicBezTo>
                  <a:cubicBezTo>
                    <a:pt x="4330" y="16565"/>
                    <a:pt x="4531" y="16711"/>
                    <a:pt x="4683" y="16930"/>
                  </a:cubicBezTo>
                  <a:cubicBezTo>
                    <a:pt x="4783" y="17003"/>
                    <a:pt x="4834" y="17149"/>
                    <a:pt x="4884" y="17149"/>
                  </a:cubicBezTo>
                  <a:cubicBezTo>
                    <a:pt x="4884" y="16857"/>
                    <a:pt x="5035" y="16492"/>
                    <a:pt x="5186" y="16492"/>
                  </a:cubicBezTo>
                  <a:cubicBezTo>
                    <a:pt x="5236" y="16492"/>
                    <a:pt x="5287" y="16565"/>
                    <a:pt x="5287" y="16711"/>
                  </a:cubicBezTo>
                  <a:cubicBezTo>
                    <a:pt x="5287" y="16784"/>
                    <a:pt x="5337" y="16857"/>
                    <a:pt x="5438" y="16857"/>
                  </a:cubicBezTo>
                  <a:cubicBezTo>
                    <a:pt x="5488" y="16857"/>
                    <a:pt x="5589" y="16784"/>
                    <a:pt x="5790" y="16711"/>
                  </a:cubicBezTo>
                  <a:cubicBezTo>
                    <a:pt x="5941" y="16565"/>
                    <a:pt x="5992" y="16565"/>
                    <a:pt x="6042" y="16565"/>
                  </a:cubicBezTo>
                  <a:cubicBezTo>
                    <a:pt x="6092" y="16565"/>
                    <a:pt x="6143" y="16638"/>
                    <a:pt x="6143" y="16711"/>
                  </a:cubicBezTo>
                  <a:cubicBezTo>
                    <a:pt x="6193" y="16784"/>
                    <a:pt x="6143" y="16930"/>
                    <a:pt x="5941" y="17222"/>
                  </a:cubicBezTo>
                  <a:cubicBezTo>
                    <a:pt x="5891" y="17295"/>
                    <a:pt x="5891" y="17295"/>
                    <a:pt x="5891" y="17295"/>
                  </a:cubicBezTo>
                  <a:cubicBezTo>
                    <a:pt x="5790" y="17514"/>
                    <a:pt x="5790" y="17878"/>
                    <a:pt x="5790" y="18097"/>
                  </a:cubicBezTo>
                  <a:cubicBezTo>
                    <a:pt x="5841" y="18316"/>
                    <a:pt x="5841" y="18608"/>
                    <a:pt x="5639" y="18681"/>
                  </a:cubicBezTo>
                  <a:cubicBezTo>
                    <a:pt x="5589" y="18681"/>
                    <a:pt x="5538" y="18827"/>
                    <a:pt x="5488" y="18973"/>
                  </a:cubicBezTo>
                  <a:cubicBezTo>
                    <a:pt x="5337" y="19192"/>
                    <a:pt x="5186" y="19484"/>
                    <a:pt x="4934" y="19557"/>
                  </a:cubicBezTo>
                  <a:cubicBezTo>
                    <a:pt x="4683" y="19557"/>
                    <a:pt x="4229" y="20286"/>
                    <a:pt x="4078" y="20578"/>
                  </a:cubicBezTo>
                  <a:cubicBezTo>
                    <a:pt x="4179" y="20505"/>
                    <a:pt x="4330" y="20505"/>
                    <a:pt x="4431" y="20505"/>
                  </a:cubicBezTo>
                  <a:cubicBezTo>
                    <a:pt x="4481" y="20505"/>
                    <a:pt x="4481" y="20505"/>
                    <a:pt x="4481" y="20505"/>
                  </a:cubicBezTo>
                  <a:cubicBezTo>
                    <a:pt x="4481" y="20505"/>
                    <a:pt x="4481" y="20505"/>
                    <a:pt x="4481" y="20505"/>
                  </a:cubicBezTo>
                  <a:cubicBezTo>
                    <a:pt x="4481" y="20505"/>
                    <a:pt x="4481" y="20505"/>
                    <a:pt x="4531" y="20505"/>
                  </a:cubicBezTo>
                  <a:cubicBezTo>
                    <a:pt x="4632" y="20432"/>
                    <a:pt x="4733" y="20286"/>
                    <a:pt x="4934" y="20214"/>
                  </a:cubicBezTo>
                  <a:cubicBezTo>
                    <a:pt x="5136" y="20214"/>
                    <a:pt x="5136" y="20141"/>
                    <a:pt x="5186" y="19995"/>
                  </a:cubicBezTo>
                  <a:cubicBezTo>
                    <a:pt x="5186" y="19995"/>
                    <a:pt x="5186" y="19922"/>
                    <a:pt x="5186" y="19849"/>
                  </a:cubicBezTo>
                  <a:cubicBezTo>
                    <a:pt x="5287" y="19484"/>
                    <a:pt x="6143" y="18973"/>
                    <a:pt x="6294" y="18900"/>
                  </a:cubicBezTo>
                  <a:cubicBezTo>
                    <a:pt x="6294" y="18900"/>
                    <a:pt x="6344" y="18827"/>
                    <a:pt x="6344" y="18754"/>
                  </a:cubicBezTo>
                  <a:cubicBezTo>
                    <a:pt x="6344" y="18681"/>
                    <a:pt x="6394" y="18462"/>
                    <a:pt x="6545" y="18462"/>
                  </a:cubicBezTo>
                  <a:cubicBezTo>
                    <a:pt x="6697" y="18462"/>
                    <a:pt x="6948" y="18097"/>
                    <a:pt x="7099" y="17951"/>
                  </a:cubicBezTo>
                  <a:cubicBezTo>
                    <a:pt x="7301" y="17732"/>
                    <a:pt x="7351" y="17732"/>
                    <a:pt x="7452" y="17732"/>
                  </a:cubicBezTo>
                  <a:cubicBezTo>
                    <a:pt x="7502" y="17659"/>
                    <a:pt x="7552" y="17659"/>
                    <a:pt x="7552" y="17659"/>
                  </a:cubicBezTo>
                  <a:cubicBezTo>
                    <a:pt x="7603" y="17659"/>
                    <a:pt x="7603" y="17514"/>
                    <a:pt x="7603" y="17441"/>
                  </a:cubicBezTo>
                  <a:cubicBezTo>
                    <a:pt x="7603" y="17295"/>
                    <a:pt x="7653" y="17076"/>
                    <a:pt x="7804" y="17076"/>
                  </a:cubicBezTo>
                  <a:cubicBezTo>
                    <a:pt x="7905" y="17003"/>
                    <a:pt x="8006" y="16930"/>
                    <a:pt x="8006" y="16784"/>
                  </a:cubicBezTo>
                  <a:cubicBezTo>
                    <a:pt x="7955" y="16784"/>
                    <a:pt x="7855" y="16711"/>
                    <a:pt x="7804" y="16711"/>
                  </a:cubicBezTo>
                  <a:cubicBezTo>
                    <a:pt x="7703" y="16638"/>
                    <a:pt x="7603" y="16638"/>
                    <a:pt x="7552" y="16492"/>
                  </a:cubicBezTo>
                  <a:cubicBezTo>
                    <a:pt x="7502" y="16419"/>
                    <a:pt x="7552" y="16273"/>
                    <a:pt x="7603" y="16273"/>
                  </a:cubicBezTo>
                  <a:cubicBezTo>
                    <a:pt x="7653" y="16054"/>
                    <a:pt x="7955" y="15689"/>
                    <a:pt x="8106" y="15689"/>
                  </a:cubicBezTo>
                  <a:cubicBezTo>
                    <a:pt x="8106" y="15689"/>
                    <a:pt x="8106" y="15689"/>
                    <a:pt x="8106" y="15689"/>
                  </a:cubicBezTo>
                  <a:cubicBezTo>
                    <a:pt x="8207" y="15689"/>
                    <a:pt x="8358" y="15543"/>
                    <a:pt x="8408" y="15397"/>
                  </a:cubicBezTo>
                  <a:cubicBezTo>
                    <a:pt x="8408" y="15105"/>
                    <a:pt x="8509" y="14959"/>
                    <a:pt x="8610" y="14886"/>
                  </a:cubicBezTo>
                  <a:cubicBezTo>
                    <a:pt x="8710" y="14814"/>
                    <a:pt x="8761" y="14741"/>
                    <a:pt x="8811" y="14668"/>
                  </a:cubicBezTo>
                  <a:cubicBezTo>
                    <a:pt x="8862" y="14595"/>
                    <a:pt x="8862" y="14522"/>
                    <a:pt x="8912" y="14449"/>
                  </a:cubicBezTo>
                  <a:cubicBezTo>
                    <a:pt x="8962" y="14303"/>
                    <a:pt x="9013" y="14157"/>
                    <a:pt x="9164" y="14157"/>
                  </a:cubicBezTo>
                  <a:cubicBezTo>
                    <a:pt x="9214" y="14157"/>
                    <a:pt x="9315" y="14011"/>
                    <a:pt x="9365" y="13938"/>
                  </a:cubicBezTo>
                  <a:cubicBezTo>
                    <a:pt x="9466" y="13792"/>
                    <a:pt x="9516" y="13719"/>
                    <a:pt x="9617" y="13646"/>
                  </a:cubicBezTo>
                  <a:cubicBezTo>
                    <a:pt x="9768" y="13500"/>
                    <a:pt x="9818" y="13719"/>
                    <a:pt x="9869" y="13719"/>
                  </a:cubicBezTo>
                  <a:cubicBezTo>
                    <a:pt x="9869" y="13792"/>
                    <a:pt x="9869" y="13865"/>
                    <a:pt x="9969" y="13865"/>
                  </a:cubicBezTo>
                  <a:cubicBezTo>
                    <a:pt x="10221" y="13865"/>
                    <a:pt x="10322" y="14011"/>
                    <a:pt x="10322" y="14230"/>
                  </a:cubicBezTo>
                  <a:cubicBezTo>
                    <a:pt x="10322" y="14449"/>
                    <a:pt x="10120" y="14522"/>
                    <a:pt x="9969" y="14449"/>
                  </a:cubicBezTo>
                  <a:cubicBezTo>
                    <a:pt x="9869" y="14376"/>
                    <a:pt x="9818" y="14376"/>
                    <a:pt x="9768" y="14376"/>
                  </a:cubicBezTo>
                  <a:cubicBezTo>
                    <a:pt x="9667" y="14376"/>
                    <a:pt x="9617" y="14376"/>
                    <a:pt x="9466" y="14595"/>
                  </a:cubicBezTo>
                  <a:cubicBezTo>
                    <a:pt x="9365" y="14668"/>
                    <a:pt x="9365" y="14741"/>
                    <a:pt x="9365" y="14886"/>
                  </a:cubicBezTo>
                  <a:cubicBezTo>
                    <a:pt x="9365" y="14959"/>
                    <a:pt x="9365" y="15105"/>
                    <a:pt x="9264" y="15324"/>
                  </a:cubicBezTo>
                  <a:cubicBezTo>
                    <a:pt x="9113" y="15543"/>
                    <a:pt x="9164" y="15616"/>
                    <a:pt x="9164" y="15616"/>
                  </a:cubicBezTo>
                  <a:cubicBezTo>
                    <a:pt x="9164" y="15616"/>
                    <a:pt x="9164" y="15689"/>
                    <a:pt x="9214" y="15689"/>
                  </a:cubicBezTo>
                  <a:cubicBezTo>
                    <a:pt x="9365" y="15689"/>
                    <a:pt x="9415" y="15835"/>
                    <a:pt x="9415" y="15908"/>
                  </a:cubicBezTo>
                  <a:cubicBezTo>
                    <a:pt x="9415" y="16054"/>
                    <a:pt x="9214" y="16200"/>
                    <a:pt x="9113" y="16273"/>
                  </a:cubicBezTo>
                  <a:cubicBezTo>
                    <a:pt x="9164" y="16273"/>
                    <a:pt x="9214" y="16273"/>
                    <a:pt x="9264" y="16273"/>
                  </a:cubicBezTo>
                  <a:cubicBezTo>
                    <a:pt x="9415" y="16273"/>
                    <a:pt x="9617" y="16054"/>
                    <a:pt x="9869" y="15835"/>
                  </a:cubicBezTo>
                  <a:cubicBezTo>
                    <a:pt x="10020" y="15689"/>
                    <a:pt x="10171" y="15543"/>
                    <a:pt x="10322" y="15397"/>
                  </a:cubicBezTo>
                  <a:cubicBezTo>
                    <a:pt x="10473" y="15324"/>
                    <a:pt x="10573" y="15251"/>
                    <a:pt x="10724" y="15251"/>
                  </a:cubicBezTo>
                  <a:cubicBezTo>
                    <a:pt x="10876" y="15251"/>
                    <a:pt x="10976" y="15324"/>
                    <a:pt x="11027" y="15324"/>
                  </a:cubicBezTo>
                  <a:cubicBezTo>
                    <a:pt x="11077" y="15324"/>
                    <a:pt x="11077" y="15324"/>
                    <a:pt x="11077" y="15324"/>
                  </a:cubicBezTo>
                  <a:cubicBezTo>
                    <a:pt x="11077" y="15251"/>
                    <a:pt x="11027" y="15178"/>
                    <a:pt x="11077" y="15105"/>
                  </a:cubicBezTo>
                  <a:cubicBezTo>
                    <a:pt x="11077" y="15105"/>
                    <a:pt x="11077" y="15032"/>
                    <a:pt x="11077" y="15032"/>
                  </a:cubicBezTo>
                  <a:cubicBezTo>
                    <a:pt x="11027" y="14959"/>
                    <a:pt x="10926" y="14814"/>
                    <a:pt x="10876" y="14668"/>
                  </a:cubicBezTo>
                  <a:cubicBezTo>
                    <a:pt x="10825" y="14522"/>
                    <a:pt x="10825" y="14449"/>
                    <a:pt x="10825" y="14376"/>
                  </a:cubicBezTo>
                  <a:cubicBezTo>
                    <a:pt x="10876" y="14230"/>
                    <a:pt x="10926" y="14230"/>
                    <a:pt x="10976" y="14230"/>
                  </a:cubicBezTo>
                  <a:cubicBezTo>
                    <a:pt x="11027" y="14230"/>
                    <a:pt x="11027" y="14157"/>
                    <a:pt x="11027" y="14157"/>
                  </a:cubicBezTo>
                  <a:cubicBezTo>
                    <a:pt x="11077" y="13938"/>
                    <a:pt x="11178" y="13865"/>
                    <a:pt x="11228" y="13865"/>
                  </a:cubicBezTo>
                  <a:cubicBezTo>
                    <a:pt x="11329" y="13865"/>
                    <a:pt x="11429" y="13938"/>
                    <a:pt x="11530" y="14011"/>
                  </a:cubicBezTo>
                  <a:cubicBezTo>
                    <a:pt x="11530" y="14011"/>
                    <a:pt x="11580" y="14011"/>
                    <a:pt x="11580" y="14011"/>
                  </a:cubicBezTo>
                  <a:cubicBezTo>
                    <a:pt x="11631" y="14011"/>
                    <a:pt x="11631" y="14011"/>
                    <a:pt x="11681" y="14011"/>
                  </a:cubicBezTo>
                  <a:cubicBezTo>
                    <a:pt x="11782" y="14011"/>
                    <a:pt x="11883" y="14157"/>
                    <a:pt x="11933" y="14303"/>
                  </a:cubicBezTo>
                  <a:cubicBezTo>
                    <a:pt x="11983" y="14376"/>
                    <a:pt x="11983" y="14376"/>
                    <a:pt x="11983" y="14376"/>
                  </a:cubicBezTo>
                  <a:cubicBezTo>
                    <a:pt x="11983" y="14376"/>
                    <a:pt x="12034" y="14376"/>
                    <a:pt x="12034" y="14376"/>
                  </a:cubicBezTo>
                  <a:cubicBezTo>
                    <a:pt x="12134" y="14303"/>
                    <a:pt x="12235" y="14303"/>
                    <a:pt x="12386" y="14376"/>
                  </a:cubicBezTo>
                  <a:cubicBezTo>
                    <a:pt x="12386" y="14449"/>
                    <a:pt x="12487" y="14595"/>
                    <a:pt x="12487" y="14668"/>
                  </a:cubicBezTo>
                  <a:cubicBezTo>
                    <a:pt x="12487" y="14741"/>
                    <a:pt x="12487" y="14741"/>
                    <a:pt x="12487" y="14741"/>
                  </a:cubicBezTo>
                  <a:cubicBezTo>
                    <a:pt x="12537" y="14741"/>
                    <a:pt x="12587" y="14814"/>
                    <a:pt x="12638" y="14814"/>
                  </a:cubicBezTo>
                  <a:cubicBezTo>
                    <a:pt x="12688" y="14886"/>
                    <a:pt x="12738" y="14886"/>
                    <a:pt x="12738" y="14886"/>
                  </a:cubicBezTo>
                  <a:cubicBezTo>
                    <a:pt x="12738" y="14886"/>
                    <a:pt x="12789" y="14814"/>
                    <a:pt x="12839" y="14741"/>
                  </a:cubicBezTo>
                  <a:cubicBezTo>
                    <a:pt x="12890" y="14741"/>
                    <a:pt x="12940" y="14668"/>
                    <a:pt x="12990" y="14668"/>
                  </a:cubicBezTo>
                  <a:cubicBezTo>
                    <a:pt x="13041" y="14668"/>
                    <a:pt x="13091" y="14668"/>
                    <a:pt x="13141" y="14886"/>
                  </a:cubicBezTo>
                  <a:cubicBezTo>
                    <a:pt x="13141" y="14886"/>
                    <a:pt x="13141" y="14959"/>
                    <a:pt x="13141" y="15032"/>
                  </a:cubicBezTo>
                  <a:cubicBezTo>
                    <a:pt x="13192" y="15105"/>
                    <a:pt x="13443" y="15105"/>
                    <a:pt x="13645" y="15178"/>
                  </a:cubicBezTo>
                  <a:cubicBezTo>
                    <a:pt x="13695" y="15178"/>
                    <a:pt x="13695" y="15178"/>
                    <a:pt x="13695" y="15178"/>
                  </a:cubicBezTo>
                  <a:cubicBezTo>
                    <a:pt x="13947" y="15251"/>
                    <a:pt x="14501" y="15178"/>
                    <a:pt x="14752" y="15178"/>
                  </a:cubicBezTo>
                  <a:cubicBezTo>
                    <a:pt x="14803" y="15178"/>
                    <a:pt x="14853" y="15105"/>
                    <a:pt x="14903" y="15105"/>
                  </a:cubicBezTo>
                  <a:cubicBezTo>
                    <a:pt x="14903" y="15105"/>
                    <a:pt x="14903" y="15105"/>
                    <a:pt x="14903" y="15105"/>
                  </a:cubicBezTo>
                  <a:cubicBezTo>
                    <a:pt x="15055" y="15105"/>
                    <a:pt x="15105" y="15251"/>
                    <a:pt x="15155" y="15324"/>
                  </a:cubicBezTo>
                  <a:cubicBezTo>
                    <a:pt x="15206" y="15470"/>
                    <a:pt x="15256" y="15543"/>
                    <a:pt x="15457" y="15616"/>
                  </a:cubicBezTo>
                  <a:cubicBezTo>
                    <a:pt x="15608" y="15689"/>
                    <a:pt x="15709" y="15543"/>
                    <a:pt x="15759" y="15397"/>
                  </a:cubicBezTo>
                  <a:cubicBezTo>
                    <a:pt x="15860" y="15324"/>
                    <a:pt x="15910" y="15251"/>
                    <a:pt x="16011" y="15251"/>
                  </a:cubicBezTo>
                  <a:cubicBezTo>
                    <a:pt x="16062" y="15251"/>
                    <a:pt x="16112" y="15251"/>
                    <a:pt x="16162" y="15324"/>
                  </a:cubicBezTo>
                  <a:cubicBezTo>
                    <a:pt x="16263" y="15397"/>
                    <a:pt x="16313" y="15543"/>
                    <a:pt x="16313" y="15616"/>
                  </a:cubicBezTo>
                  <a:cubicBezTo>
                    <a:pt x="16313" y="15762"/>
                    <a:pt x="16213" y="15835"/>
                    <a:pt x="16162" y="15981"/>
                  </a:cubicBezTo>
                  <a:cubicBezTo>
                    <a:pt x="16112" y="15981"/>
                    <a:pt x="16112" y="15981"/>
                    <a:pt x="16112" y="15981"/>
                  </a:cubicBezTo>
                  <a:cubicBezTo>
                    <a:pt x="16112" y="16054"/>
                    <a:pt x="16162" y="16054"/>
                    <a:pt x="16162" y="16054"/>
                  </a:cubicBezTo>
                  <a:cubicBezTo>
                    <a:pt x="16213" y="16054"/>
                    <a:pt x="16263" y="16054"/>
                    <a:pt x="16313" y="16127"/>
                  </a:cubicBezTo>
                  <a:cubicBezTo>
                    <a:pt x="16364" y="16127"/>
                    <a:pt x="16364" y="16127"/>
                    <a:pt x="16414" y="16200"/>
                  </a:cubicBezTo>
                  <a:cubicBezTo>
                    <a:pt x="16615" y="16273"/>
                    <a:pt x="16867" y="16419"/>
                    <a:pt x="17018" y="16638"/>
                  </a:cubicBezTo>
                  <a:cubicBezTo>
                    <a:pt x="17069" y="16638"/>
                    <a:pt x="17069" y="16711"/>
                    <a:pt x="17119" y="16784"/>
                  </a:cubicBezTo>
                  <a:cubicBezTo>
                    <a:pt x="17220" y="16930"/>
                    <a:pt x="17371" y="17149"/>
                    <a:pt x="17673" y="17368"/>
                  </a:cubicBezTo>
                  <a:cubicBezTo>
                    <a:pt x="17673" y="17368"/>
                    <a:pt x="17673" y="17368"/>
                    <a:pt x="17723" y="17441"/>
                  </a:cubicBezTo>
                  <a:cubicBezTo>
                    <a:pt x="17723" y="17368"/>
                    <a:pt x="17723" y="17295"/>
                    <a:pt x="17723" y="17295"/>
                  </a:cubicBezTo>
                  <a:cubicBezTo>
                    <a:pt x="17673" y="17149"/>
                    <a:pt x="17673" y="17003"/>
                    <a:pt x="17723" y="16930"/>
                  </a:cubicBezTo>
                  <a:cubicBezTo>
                    <a:pt x="17773" y="16857"/>
                    <a:pt x="17874" y="16857"/>
                    <a:pt x="17975" y="17003"/>
                  </a:cubicBezTo>
                  <a:cubicBezTo>
                    <a:pt x="18126" y="17149"/>
                    <a:pt x="18176" y="17149"/>
                    <a:pt x="18176" y="17149"/>
                  </a:cubicBezTo>
                  <a:cubicBezTo>
                    <a:pt x="18277" y="17149"/>
                    <a:pt x="18327" y="17149"/>
                    <a:pt x="18428" y="17295"/>
                  </a:cubicBezTo>
                  <a:cubicBezTo>
                    <a:pt x="18428" y="17149"/>
                    <a:pt x="18378" y="16930"/>
                    <a:pt x="18327" y="16784"/>
                  </a:cubicBezTo>
                  <a:cubicBezTo>
                    <a:pt x="18277" y="16565"/>
                    <a:pt x="18277" y="16492"/>
                    <a:pt x="18327" y="16419"/>
                  </a:cubicBezTo>
                  <a:cubicBezTo>
                    <a:pt x="18378" y="16346"/>
                    <a:pt x="18378" y="16346"/>
                    <a:pt x="18378" y="16346"/>
                  </a:cubicBezTo>
                  <a:cubicBezTo>
                    <a:pt x="18428" y="16346"/>
                    <a:pt x="18428" y="16346"/>
                    <a:pt x="18428" y="16346"/>
                  </a:cubicBezTo>
                  <a:cubicBezTo>
                    <a:pt x="18529" y="16346"/>
                    <a:pt x="18680" y="16565"/>
                    <a:pt x="18730" y="16784"/>
                  </a:cubicBezTo>
                  <a:cubicBezTo>
                    <a:pt x="18881" y="17076"/>
                    <a:pt x="18881" y="17586"/>
                    <a:pt x="18780" y="17951"/>
                  </a:cubicBezTo>
                  <a:cubicBezTo>
                    <a:pt x="18780" y="18097"/>
                    <a:pt x="18680" y="18243"/>
                    <a:pt x="18529" y="18243"/>
                  </a:cubicBezTo>
                  <a:cubicBezTo>
                    <a:pt x="18428" y="18243"/>
                    <a:pt x="18277" y="18097"/>
                    <a:pt x="18227" y="17951"/>
                  </a:cubicBezTo>
                  <a:cubicBezTo>
                    <a:pt x="18176" y="17951"/>
                    <a:pt x="18176" y="17878"/>
                    <a:pt x="18176" y="17805"/>
                  </a:cubicBezTo>
                  <a:cubicBezTo>
                    <a:pt x="18076" y="17805"/>
                    <a:pt x="17975" y="17878"/>
                    <a:pt x="17975" y="17951"/>
                  </a:cubicBezTo>
                  <a:cubicBezTo>
                    <a:pt x="17975" y="18097"/>
                    <a:pt x="18227" y="18535"/>
                    <a:pt x="18378" y="18608"/>
                  </a:cubicBezTo>
                  <a:cubicBezTo>
                    <a:pt x="18579" y="18608"/>
                    <a:pt x="18579" y="18900"/>
                    <a:pt x="18579" y="19046"/>
                  </a:cubicBezTo>
                  <a:cubicBezTo>
                    <a:pt x="18579" y="19119"/>
                    <a:pt x="18579" y="19119"/>
                    <a:pt x="18579" y="19192"/>
                  </a:cubicBezTo>
                  <a:cubicBezTo>
                    <a:pt x="18680" y="19192"/>
                    <a:pt x="18730" y="19338"/>
                    <a:pt x="18780" y="19411"/>
                  </a:cubicBezTo>
                  <a:cubicBezTo>
                    <a:pt x="18730" y="19265"/>
                    <a:pt x="18730" y="19046"/>
                    <a:pt x="18680" y="18973"/>
                  </a:cubicBezTo>
                  <a:cubicBezTo>
                    <a:pt x="18579" y="18754"/>
                    <a:pt x="18579" y="18535"/>
                    <a:pt x="18629" y="18316"/>
                  </a:cubicBezTo>
                  <a:cubicBezTo>
                    <a:pt x="18680" y="18170"/>
                    <a:pt x="18780" y="18170"/>
                    <a:pt x="18881" y="18170"/>
                  </a:cubicBezTo>
                  <a:cubicBezTo>
                    <a:pt x="19032" y="18243"/>
                    <a:pt x="19032" y="18535"/>
                    <a:pt x="18982" y="18681"/>
                  </a:cubicBezTo>
                  <a:cubicBezTo>
                    <a:pt x="18982" y="18681"/>
                    <a:pt x="18982" y="18754"/>
                    <a:pt x="18982" y="18754"/>
                  </a:cubicBezTo>
                  <a:cubicBezTo>
                    <a:pt x="18982" y="18754"/>
                    <a:pt x="19032" y="18754"/>
                    <a:pt x="19032" y="18754"/>
                  </a:cubicBezTo>
                  <a:cubicBezTo>
                    <a:pt x="19083" y="18681"/>
                    <a:pt x="19133" y="18608"/>
                    <a:pt x="19183" y="18535"/>
                  </a:cubicBezTo>
                  <a:cubicBezTo>
                    <a:pt x="19234" y="18462"/>
                    <a:pt x="19234" y="18389"/>
                    <a:pt x="19183" y="18243"/>
                  </a:cubicBezTo>
                  <a:cubicBezTo>
                    <a:pt x="19133" y="18097"/>
                    <a:pt x="19083" y="17951"/>
                    <a:pt x="19133" y="17805"/>
                  </a:cubicBezTo>
                  <a:cubicBezTo>
                    <a:pt x="19183" y="17659"/>
                    <a:pt x="19284" y="17659"/>
                    <a:pt x="19284" y="17659"/>
                  </a:cubicBezTo>
                  <a:cubicBezTo>
                    <a:pt x="19485" y="17659"/>
                    <a:pt x="19636" y="18170"/>
                    <a:pt x="19687" y="18389"/>
                  </a:cubicBezTo>
                  <a:cubicBezTo>
                    <a:pt x="19737" y="18681"/>
                    <a:pt x="19586" y="18827"/>
                    <a:pt x="19536" y="18900"/>
                  </a:cubicBezTo>
                  <a:cubicBezTo>
                    <a:pt x="19536" y="18973"/>
                    <a:pt x="19485" y="18973"/>
                    <a:pt x="19485" y="18973"/>
                  </a:cubicBezTo>
                  <a:cubicBezTo>
                    <a:pt x="19485" y="19265"/>
                    <a:pt x="19334" y="19265"/>
                    <a:pt x="19234" y="19265"/>
                  </a:cubicBezTo>
                  <a:cubicBezTo>
                    <a:pt x="19234" y="19265"/>
                    <a:pt x="19183" y="19265"/>
                    <a:pt x="19133" y="19338"/>
                  </a:cubicBezTo>
                  <a:cubicBezTo>
                    <a:pt x="19133" y="19338"/>
                    <a:pt x="19133" y="19630"/>
                    <a:pt x="19133" y="19776"/>
                  </a:cubicBezTo>
                  <a:cubicBezTo>
                    <a:pt x="19183" y="19776"/>
                    <a:pt x="19183" y="19776"/>
                    <a:pt x="19183" y="19776"/>
                  </a:cubicBezTo>
                  <a:cubicBezTo>
                    <a:pt x="19183" y="19630"/>
                    <a:pt x="19234" y="19557"/>
                    <a:pt x="19334" y="19557"/>
                  </a:cubicBezTo>
                  <a:cubicBezTo>
                    <a:pt x="19385" y="19557"/>
                    <a:pt x="19435" y="19557"/>
                    <a:pt x="19435" y="19630"/>
                  </a:cubicBezTo>
                  <a:cubicBezTo>
                    <a:pt x="19435" y="19630"/>
                    <a:pt x="19485" y="19630"/>
                    <a:pt x="19485" y="19630"/>
                  </a:cubicBezTo>
                  <a:cubicBezTo>
                    <a:pt x="19536" y="19557"/>
                    <a:pt x="19586" y="19411"/>
                    <a:pt x="19687" y="19411"/>
                  </a:cubicBezTo>
                  <a:cubicBezTo>
                    <a:pt x="19687" y="19411"/>
                    <a:pt x="19737" y="19484"/>
                    <a:pt x="19787" y="19484"/>
                  </a:cubicBezTo>
                  <a:cubicBezTo>
                    <a:pt x="19787" y="19338"/>
                    <a:pt x="19888" y="19192"/>
                    <a:pt x="19989" y="19192"/>
                  </a:cubicBezTo>
                  <a:cubicBezTo>
                    <a:pt x="19989" y="19192"/>
                    <a:pt x="19989" y="19192"/>
                    <a:pt x="19989" y="19192"/>
                  </a:cubicBezTo>
                  <a:cubicBezTo>
                    <a:pt x="20090" y="19192"/>
                    <a:pt x="20190" y="19265"/>
                    <a:pt x="20291" y="19411"/>
                  </a:cubicBezTo>
                  <a:cubicBezTo>
                    <a:pt x="20392" y="19630"/>
                    <a:pt x="20543" y="19995"/>
                    <a:pt x="20543" y="20214"/>
                  </a:cubicBezTo>
                  <a:cubicBezTo>
                    <a:pt x="20543" y="20359"/>
                    <a:pt x="20442" y="20505"/>
                    <a:pt x="20341" y="20505"/>
                  </a:cubicBezTo>
                  <a:cubicBezTo>
                    <a:pt x="20291" y="20578"/>
                    <a:pt x="20291" y="20651"/>
                    <a:pt x="20241" y="20724"/>
                  </a:cubicBezTo>
                  <a:cubicBezTo>
                    <a:pt x="20190" y="20797"/>
                    <a:pt x="20140" y="20797"/>
                    <a:pt x="20090" y="20797"/>
                  </a:cubicBezTo>
                  <a:cubicBezTo>
                    <a:pt x="19989" y="20797"/>
                    <a:pt x="19888" y="20651"/>
                    <a:pt x="19787" y="20578"/>
                  </a:cubicBezTo>
                  <a:cubicBezTo>
                    <a:pt x="19787" y="20505"/>
                    <a:pt x="19737" y="20432"/>
                    <a:pt x="19687" y="20432"/>
                  </a:cubicBezTo>
                  <a:cubicBezTo>
                    <a:pt x="19737" y="20505"/>
                    <a:pt x="19737" y="20578"/>
                    <a:pt x="19787" y="20651"/>
                  </a:cubicBezTo>
                  <a:cubicBezTo>
                    <a:pt x="19787" y="20724"/>
                    <a:pt x="19787" y="20797"/>
                    <a:pt x="19838" y="20797"/>
                  </a:cubicBezTo>
                  <a:cubicBezTo>
                    <a:pt x="19888" y="21016"/>
                    <a:pt x="19838" y="21162"/>
                    <a:pt x="19787" y="21308"/>
                  </a:cubicBezTo>
                  <a:cubicBezTo>
                    <a:pt x="19737" y="21454"/>
                    <a:pt x="19737" y="21527"/>
                    <a:pt x="19787" y="21527"/>
                  </a:cubicBezTo>
                  <a:cubicBezTo>
                    <a:pt x="19787" y="21600"/>
                    <a:pt x="19787" y="21600"/>
                    <a:pt x="19838" y="21600"/>
                  </a:cubicBezTo>
                  <a:cubicBezTo>
                    <a:pt x="19838" y="21600"/>
                    <a:pt x="19838" y="21527"/>
                    <a:pt x="19838" y="21527"/>
                  </a:cubicBezTo>
                  <a:cubicBezTo>
                    <a:pt x="19838" y="21454"/>
                    <a:pt x="19838" y="21454"/>
                    <a:pt x="19838" y="21381"/>
                  </a:cubicBezTo>
                  <a:cubicBezTo>
                    <a:pt x="19888" y="21235"/>
                    <a:pt x="19938" y="21235"/>
                    <a:pt x="19989" y="21235"/>
                  </a:cubicBezTo>
                  <a:cubicBezTo>
                    <a:pt x="20090" y="21235"/>
                    <a:pt x="20140" y="21308"/>
                    <a:pt x="20241" y="21381"/>
                  </a:cubicBezTo>
                  <a:cubicBezTo>
                    <a:pt x="20291" y="21308"/>
                    <a:pt x="20291" y="21235"/>
                    <a:pt x="20291" y="21089"/>
                  </a:cubicBezTo>
                  <a:cubicBezTo>
                    <a:pt x="20291" y="21016"/>
                    <a:pt x="20341" y="20870"/>
                    <a:pt x="20442" y="20870"/>
                  </a:cubicBezTo>
                  <a:cubicBezTo>
                    <a:pt x="20543" y="20870"/>
                    <a:pt x="20643" y="20943"/>
                    <a:pt x="20694" y="21089"/>
                  </a:cubicBezTo>
                  <a:cubicBezTo>
                    <a:pt x="20744" y="21016"/>
                    <a:pt x="20794" y="20943"/>
                    <a:pt x="20895" y="20943"/>
                  </a:cubicBezTo>
                  <a:cubicBezTo>
                    <a:pt x="20945" y="20943"/>
                    <a:pt x="20945" y="20943"/>
                    <a:pt x="20945" y="20943"/>
                  </a:cubicBezTo>
                  <a:cubicBezTo>
                    <a:pt x="20996" y="20943"/>
                    <a:pt x="21046" y="20943"/>
                    <a:pt x="21097" y="21016"/>
                  </a:cubicBezTo>
                  <a:cubicBezTo>
                    <a:pt x="21147" y="21162"/>
                    <a:pt x="21097" y="21308"/>
                    <a:pt x="21097" y="21454"/>
                  </a:cubicBezTo>
                  <a:cubicBezTo>
                    <a:pt x="21097" y="21527"/>
                    <a:pt x="21097" y="21527"/>
                    <a:pt x="21097" y="21527"/>
                  </a:cubicBezTo>
                  <a:cubicBezTo>
                    <a:pt x="21147" y="21454"/>
                    <a:pt x="21248" y="21454"/>
                    <a:pt x="21298" y="21527"/>
                  </a:cubicBezTo>
                  <a:cubicBezTo>
                    <a:pt x="21399" y="21454"/>
                    <a:pt x="21499" y="21381"/>
                    <a:pt x="21550" y="21308"/>
                  </a:cubicBezTo>
                  <a:cubicBezTo>
                    <a:pt x="21600" y="21235"/>
                    <a:pt x="21600" y="21235"/>
                    <a:pt x="21600" y="21235"/>
                  </a:cubicBezTo>
                  <a:cubicBezTo>
                    <a:pt x="21600" y="21235"/>
                    <a:pt x="21550" y="21162"/>
                    <a:pt x="21499" y="21089"/>
                  </a:cubicBezTo>
                  <a:cubicBezTo>
                    <a:pt x="21449" y="21016"/>
                    <a:pt x="21348" y="20797"/>
                    <a:pt x="21399" y="20578"/>
                  </a:cubicBezTo>
                  <a:cubicBezTo>
                    <a:pt x="21449" y="20359"/>
                    <a:pt x="21499" y="20214"/>
                    <a:pt x="20895" y="19922"/>
                  </a:cubicBezTo>
                  <a:cubicBezTo>
                    <a:pt x="20392" y="19630"/>
                    <a:pt x="20291" y="19338"/>
                    <a:pt x="20090" y="18754"/>
                  </a:cubicBezTo>
                  <a:cubicBezTo>
                    <a:pt x="20039" y="18608"/>
                    <a:pt x="19938" y="18389"/>
                    <a:pt x="19838" y="18097"/>
                  </a:cubicBezTo>
                  <a:cubicBezTo>
                    <a:pt x="19636" y="17514"/>
                    <a:pt x="19284" y="17149"/>
                    <a:pt x="19032" y="16784"/>
                  </a:cubicBezTo>
                  <a:cubicBezTo>
                    <a:pt x="18780" y="16492"/>
                    <a:pt x="18629" y="16273"/>
                    <a:pt x="18629" y="16054"/>
                  </a:cubicBezTo>
                  <a:cubicBezTo>
                    <a:pt x="18629" y="15908"/>
                    <a:pt x="18478" y="15835"/>
                    <a:pt x="18327" y="15835"/>
                  </a:cubicBezTo>
                  <a:cubicBezTo>
                    <a:pt x="18176" y="15835"/>
                    <a:pt x="18076" y="15908"/>
                    <a:pt x="18025" y="15981"/>
                  </a:cubicBezTo>
                  <a:cubicBezTo>
                    <a:pt x="18025" y="16273"/>
                    <a:pt x="17824" y="16419"/>
                    <a:pt x="17622" y="16565"/>
                  </a:cubicBezTo>
                  <a:cubicBezTo>
                    <a:pt x="17572" y="16565"/>
                    <a:pt x="17522" y="16638"/>
                    <a:pt x="17471" y="16711"/>
                  </a:cubicBezTo>
                  <a:cubicBezTo>
                    <a:pt x="17421" y="16711"/>
                    <a:pt x="17371" y="16784"/>
                    <a:pt x="17320" y="16784"/>
                  </a:cubicBezTo>
                  <a:cubicBezTo>
                    <a:pt x="17169" y="16784"/>
                    <a:pt x="17069" y="16565"/>
                    <a:pt x="16968" y="16346"/>
                  </a:cubicBezTo>
                  <a:cubicBezTo>
                    <a:pt x="16968" y="16346"/>
                    <a:pt x="16917" y="16273"/>
                    <a:pt x="16917" y="16200"/>
                  </a:cubicBezTo>
                  <a:cubicBezTo>
                    <a:pt x="16867" y="16127"/>
                    <a:pt x="16716" y="15981"/>
                    <a:pt x="16615" y="15835"/>
                  </a:cubicBezTo>
                  <a:cubicBezTo>
                    <a:pt x="16464" y="15689"/>
                    <a:pt x="16313" y="15470"/>
                    <a:pt x="16313" y="15324"/>
                  </a:cubicBezTo>
                  <a:cubicBezTo>
                    <a:pt x="16313" y="15251"/>
                    <a:pt x="16263" y="15032"/>
                    <a:pt x="16162" y="15032"/>
                  </a:cubicBezTo>
                  <a:cubicBezTo>
                    <a:pt x="16162" y="15032"/>
                    <a:pt x="16112" y="15032"/>
                    <a:pt x="16062" y="15032"/>
                  </a:cubicBezTo>
                  <a:cubicBezTo>
                    <a:pt x="15910" y="15105"/>
                    <a:pt x="15810" y="15178"/>
                    <a:pt x="15759" y="15178"/>
                  </a:cubicBezTo>
                  <a:cubicBezTo>
                    <a:pt x="15709" y="15178"/>
                    <a:pt x="15709" y="15178"/>
                    <a:pt x="15659" y="15105"/>
                  </a:cubicBezTo>
                  <a:cubicBezTo>
                    <a:pt x="15608" y="15105"/>
                    <a:pt x="15608" y="15105"/>
                    <a:pt x="15608" y="15105"/>
                  </a:cubicBezTo>
                  <a:cubicBezTo>
                    <a:pt x="15558" y="15178"/>
                    <a:pt x="15508" y="15251"/>
                    <a:pt x="15457" y="15251"/>
                  </a:cubicBezTo>
                  <a:cubicBezTo>
                    <a:pt x="15306" y="15251"/>
                    <a:pt x="15155" y="15105"/>
                    <a:pt x="15155" y="15105"/>
                  </a:cubicBezTo>
                  <a:cubicBezTo>
                    <a:pt x="15105" y="15032"/>
                    <a:pt x="15105" y="15032"/>
                    <a:pt x="15105" y="15032"/>
                  </a:cubicBezTo>
                  <a:cubicBezTo>
                    <a:pt x="15105" y="2481"/>
                    <a:pt x="15105" y="2481"/>
                    <a:pt x="15105" y="2481"/>
                  </a:cubicBezTo>
                  <a:cubicBezTo>
                    <a:pt x="15055" y="2481"/>
                    <a:pt x="14954" y="2408"/>
                    <a:pt x="14903" y="240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0" name="Shape 4817"/>
            <p:cNvSpPr/>
            <p:nvPr/>
          </p:nvSpPr>
          <p:spPr>
            <a:xfrm>
              <a:off x="229438" y="2295411"/>
              <a:ext cx="90910" cy="46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1964"/>
                  </a:moveTo>
                  <a:cubicBezTo>
                    <a:pt x="14727" y="0"/>
                    <a:pt x="12764" y="0"/>
                    <a:pt x="10800" y="0"/>
                  </a:cubicBezTo>
                  <a:cubicBezTo>
                    <a:pt x="7855" y="0"/>
                    <a:pt x="7855" y="1964"/>
                    <a:pt x="7855" y="1964"/>
                  </a:cubicBezTo>
                  <a:cubicBezTo>
                    <a:pt x="5891" y="9818"/>
                    <a:pt x="3927" y="13745"/>
                    <a:pt x="1964" y="17673"/>
                  </a:cubicBezTo>
                  <a:cubicBezTo>
                    <a:pt x="982" y="19636"/>
                    <a:pt x="982" y="19636"/>
                    <a:pt x="0" y="21600"/>
                  </a:cubicBezTo>
                  <a:cubicBezTo>
                    <a:pt x="2945" y="19636"/>
                    <a:pt x="7855" y="13745"/>
                    <a:pt x="8836" y="9818"/>
                  </a:cubicBezTo>
                  <a:cubicBezTo>
                    <a:pt x="8836" y="3927"/>
                    <a:pt x="10800" y="3927"/>
                    <a:pt x="11782" y="3927"/>
                  </a:cubicBezTo>
                  <a:cubicBezTo>
                    <a:pt x="13745" y="3927"/>
                    <a:pt x="14727" y="3927"/>
                    <a:pt x="15709" y="7855"/>
                  </a:cubicBezTo>
                  <a:cubicBezTo>
                    <a:pt x="17673" y="7855"/>
                    <a:pt x="20618" y="5891"/>
                    <a:pt x="21600" y="1964"/>
                  </a:cubicBezTo>
                  <a:cubicBezTo>
                    <a:pt x="21600" y="1964"/>
                    <a:pt x="21600" y="1964"/>
                    <a:pt x="21600" y="1964"/>
                  </a:cubicBezTo>
                  <a:cubicBezTo>
                    <a:pt x="19636" y="1964"/>
                    <a:pt x="18655" y="1964"/>
                    <a:pt x="16691" y="196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1" name="Shape 4818"/>
            <p:cNvSpPr/>
            <p:nvPr/>
          </p:nvSpPr>
          <p:spPr>
            <a:xfrm>
              <a:off x="612706" y="2119454"/>
              <a:ext cx="105914" cy="9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8" h="21600" extrusionOk="0">
                  <a:moveTo>
                    <a:pt x="19476" y="0"/>
                  </a:moveTo>
                  <a:cubicBezTo>
                    <a:pt x="18646" y="0"/>
                    <a:pt x="16984" y="900"/>
                    <a:pt x="15323" y="3600"/>
                  </a:cubicBezTo>
                  <a:cubicBezTo>
                    <a:pt x="13661" y="5400"/>
                    <a:pt x="12000" y="7200"/>
                    <a:pt x="11169" y="8100"/>
                  </a:cubicBezTo>
                  <a:cubicBezTo>
                    <a:pt x="8676" y="9900"/>
                    <a:pt x="7846" y="11700"/>
                    <a:pt x="7015" y="12600"/>
                  </a:cubicBezTo>
                  <a:cubicBezTo>
                    <a:pt x="7015" y="15300"/>
                    <a:pt x="4523" y="15300"/>
                    <a:pt x="3692" y="15300"/>
                  </a:cubicBezTo>
                  <a:cubicBezTo>
                    <a:pt x="2030" y="15300"/>
                    <a:pt x="2030" y="15300"/>
                    <a:pt x="2030" y="15300"/>
                  </a:cubicBezTo>
                  <a:cubicBezTo>
                    <a:pt x="369" y="15300"/>
                    <a:pt x="369" y="15300"/>
                    <a:pt x="369" y="16200"/>
                  </a:cubicBezTo>
                  <a:cubicBezTo>
                    <a:pt x="-462" y="17100"/>
                    <a:pt x="369" y="18900"/>
                    <a:pt x="369" y="20700"/>
                  </a:cubicBezTo>
                  <a:cubicBezTo>
                    <a:pt x="1200" y="21600"/>
                    <a:pt x="1200" y="21600"/>
                    <a:pt x="2030" y="21600"/>
                  </a:cubicBezTo>
                  <a:cubicBezTo>
                    <a:pt x="2030" y="21600"/>
                    <a:pt x="2030" y="21600"/>
                    <a:pt x="2030" y="21600"/>
                  </a:cubicBezTo>
                  <a:cubicBezTo>
                    <a:pt x="4523" y="19800"/>
                    <a:pt x="6184" y="20700"/>
                    <a:pt x="7015" y="20700"/>
                  </a:cubicBezTo>
                  <a:cubicBezTo>
                    <a:pt x="7015" y="21600"/>
                    <a:pt x="7846" y="21600"/>
                    <a:pt x="7846" y="21600"/>
                  </a:cubicBezTo>
                  <a:cubicBezTo>
                    <a:pt x="9507" y="20700"/>
                    <a:pt x="16984" y="15300"/>
                    <a:pt x="18646" y="12600"/>
                  </a:cubicBezTo>
                  <a:cubicBezTo>
                    <a:pt x="18646" y="12600"/>
                    <a:pt x="18646" y="12600"/>
                    <a:pt x="18646" y="12600"/>
                  </a:cubicBezTo>
                  <a:cubicBezTo>
                    <a:pt x="18646" y="11700"/>
                    <a:pt x="17815" y="11700"/>
                    <a:pt x="16984" y="10800"/>
                  </a:cubicBezTo>
                  <a:cubicBezTo>
                    <a:pt x="16153" y="9900"/>
                    <a:pt x="15323" y="9000"/>
                    <a:pt x="14492" y="8100"/>
                  </a:cubicBezTo>
                  <a:cubicBezTo>
                    <a:pt x="14492" y="4500"/>
                    <a:pt x="17815" y="4500"/>
                    <a:pt x="19476" y="3600"/>
                  </a:cubicBezTo>
                  <a:cubicBezTo>
                    <a:pt x="20307" y="3600"/>
                    <a:pt x="21138" y="3600"/>
                    <a:pt x="21138" y="2700"/>
                  </a:cubicBezTo>
                  <a:cubicBezTo>
                    <a:pt x="20307" y="2700"/>
                    <a:pt x="19476" y="900"/>
                    <a:pt x="19476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2" name="Shape 4819"/>
            <p:cNvSpPr/>
            <p:nvPr/>
          </p:nvSpPr>
          <p:spPr>
            <a:xfrm>
              <a:off x="17317" y="2408526"/>
              <a:ext cx="29823" cy="33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00" h="21600" extrusionOk="0">
                  <a:moveTo>
                    <a:pt x="14400" y="0"/>
                  </a:moveTo>
                  <a:cubicBezTo>
                    <a:pt x="14400" y="2400"/>
                    <a:pt x="14400" y="2400"/>
                    <a:pt x="14400" y="2400"/>
                  </a:cubicBezTo>
                  <a:cubicBezTo>
                    <a:pt x="12000" y="4800"/>
                    <a:pt x="4800" y="14400"/>
                    <a:pt x="4800" y="19200"/>
                  </a:cubicBezTo>
                  <a:cubicBezTo>
                    <a:pt x="0" y="19200"/>
                    <a:pt x="0" y="19200"/>
                    <a:pt x="0" y="192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1600"/>
                    <a:pt x="2400" y="21600"/>
                    <a:pt x="2400" y="19200"/>
                  </a:cubicBezTo>
                  <a:cubicBezTo>
                    <a:pt x="16800" y="14400"/>
                    <a:pt x="21600" y="7200"/>
                    <a:pt x="16800" y="0"/>
                  </a:cubicBezTo>
                  <a:cubicBezTo>
                    <a:pt x="16800" y="0"/>
                    <a:pt x="14400" y="0"/>
                    <a:pt x="144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3" name="Shape 4820"/>
            <p:cNvSpPr/>
            <p:nvPr/>
          </p:nvSpPr>
          <p:spPr>
            <a:xfrm>
              <a:off x="17317" y="2432583"/>
              <a:ext cx="8659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1080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4" name="Shape 4821"/>
            <p:cNvSpPr/>
            <p:nvPr/>
          </p:nvSpPr>
          <p:spPr>
            <a:xfrm>
              <a:off x="168831" y="2355077"/>
              <a:ext cx="21646" cy="2541"/>
            </a:xfrm>
            <a:prstGeom prst="ellipse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5" name="Shape 4822"/>
            <p:cNvSpPr/>
            <p:nvPr/>
          </p:nvSpPr>
          <p:spPr>
            <a:xfrm>
              <a:off x="30303" y="1997957"/>
              <a:ext cx="62682" cy="25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1600" extrusionOk="0">
                  <a:moveTo>
                    <a:pt x="16200" y="7200"/>
                  </a:moveTo>
                  <a:cubicBezTo>
                    <a:pt x="14850" y="10800"/>
                    <a:pt x="13500" y="10800"/>
                    <a:pt x="12150" y="10800"/>
                  </a:cubicBezTo>
                  <a:cubicBezTo>
                    <a:pt x="10800" y="10800"/>
                    <a:pt x="8100" y="10800"/>
                    <a:pt x="8100" y="0"/>
                  </a:cubicBezTo>
                  <a:cubicBezTo>
                    <a:pt x="8100" y="0"/>
                    <a:pt x="8100" y="0"/>
                    <a:pt x="6750" y="0"/>
                  </a:cubicBezTo>
                  <a:cubicBezTo>
                    <a:pt x="4050" y="0"/>
                    <a:pt x="0" y="7200"/>
                    <a:pt x="0" y="10800"/>
                  </a:cubicBezTo>
                  <a:cubicBezTo>
                    <a:pt x="0" y="14400"/>
                    <a:pt x="8100" y="21600"/>
                    <a:pt x="13500" y="21600"/>
                  </a:cubicBezTo>
                  <a:cubicBezTo>
                    <a:pt x="16200" y="21600"/>
                    <a:pt x="17550" y="21600"/>
                    <a:pt x="17550" y="21600"/>
                  </a:cubicBezTo>
                  <a:cubicBezTo>
                    <a:pt x="18900" y="21600"/>
                    <a:pt x="20250" y="18000"/>
                    <a:pt x="20250" y="14400"/>
                  </a:cubicBezTo>
                  <a:cubicBezTo>
                    <a:pt x="21600" y="10800"/>
                    <a:pt x="20250" y="7200"/>
                    <a:pt x="20250" y="7200"/>
                  </a:cubicBezTo>
                  <a:cubicBezTo>
                    <a:pt x="18900" y="7200"/>
                    <a:pt x="17550" y="7200"/>
                    <a:pt x="16200" y="72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6" name="Shape 4823"/>
            <p:cNvSpPr/>
            <p:nvPr/>
          </p:nvSpPr>
          <p:spPr>
            <a:xfrm>
              <a:off x="2380967" y="3581579"/>
              <a:ext cx="108227" cy="125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7" name="Shape 4824"/>
            <p:cNvSpPr/>
            <p:nvPr/>
          </p:nvSpPr>
          <p:spPr>
            <a:xfrm>
              <a:off x="2987030" y="3744969"/>
              <a:ext cx="34633" cy="16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700" y="0"/>
                    <a:pt x="2700" y="0"/>
                    <a:pt x="5400" y="5400"/>
                  </a:cubicBezTo>
                  <a:cubicBezTo>
                    <a:pt x="8100" y="10800"/>
                    <a:pt x="16200" y="16200"/>
                    <a:pt x="21600" y="21600"/>
                  </a:cubicBezTo>
                  <a:cubicBezTo>
                    <a:pt x="16200" y="16200"/>
                    <a:pt x="8100" y="10800"/>
                    <a:pt x="5400" y="5400"/>
                  </a:cubicBezTo>
                  <a:cubicBezTo>
                    <a:pt x="2700" y="0"/>
                    <a:pt x="270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8" name="Shape 4825"/>
            <p:cNvSpPr/>
            <p:nvPr/>
          </p:nvSpPr>
          <p:spPr>
            <a:xfrm>
              <a:off x="3030321" y="3724022"/>
              <a:ext cx="34633" cy="33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00" y="13500"/>
                    <a:pt x="12000" y="0"/>
                    <a:pt x="21600" y="0"/>
                  </a:cubicBezTo>
                  <a:cubicBezTo>
                    <a:pt x="12000" y="0"/>
                    <a:pt x="4800" y="135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79" name="Shape 4826"/>
            <p:cNvSpPr/>
            <p:nvPr/>
          </p:nvSpPr>
          <p:spPr>
            <a:xfrm>
              <a:off x="3285733" y="3911468"/>
              <a:ext cx="8659" cy="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0800" y="21600"/>
                    <a:pt x="0" y="0"/>
                    <a:pt x="0" y="0"/>
                  </a:cubicBezTo>
                  <a:cubicBezTo>
                    <a:pt x="0" y="0"/>
                    <a:pt x="108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80" name="Shape 4827"/>
            <p:cNvSpPr/>
            <p:nvPr/>
          </p:nvSpPr>
          <p:spPr>
            <a:xfrm>
              <a:off x="3199152" y="3832949"/>
              <a:ext cx="8659" cy="25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4400"/>
                    <a:pt x="21600" y="3600"/>
                    <a:pt x="0" y="0"/>
                  </a:cubicBezTo>
                  <a:cubicBezTo>
                    <a:pt x="21600" y="3600"/>
                    <a:pt x="21600" y="144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  <p:sp>
          <p:nvSpPr>
            <p:cNvPr id="281" name="Shape 4828"/>
            <p:cNvSpPr/>
            <p:nvPr/>
          </p:nvSpPr>
          <p:spPr>
            <a:xfrm>
              <a:off x="3225127" y="3891600"/>
              <a:ext cx="56279" cy="20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43" y="0"/>
                    <a:pt x="3086" y="4320"/>
                    <a:pt x="6171" y="8640"/>
                  </a:cubicBezTo>
                  <a:cubicBezTo>
                    <a:pt x="10800" y="12960"/>
                    <a:pt x="18514" y="21600"/>
                    <a:pt x="21600" y="21600"/>
                  </a:cubicBezTo>
                  <a:cubicBezTo>
                    <a:pt x="18514" y="21600"/>
                    <a:pt x="10800" y="12960"/>
                    <a:pt x="6171" y="8640"/>
                  </a:cubicBezTo>
                  <a:cubicBezTo>
                    <a:pt x="3086" y="4320"/>
                    <a:pt x="1543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914400">
                <a:defRPr sz="3600">
                  <a:uFill>
                    <a:solidFill/>
                  </a:uFill>
                  <a:latin typeface="Lato Light"/>
                  <a:ea typeface="Lato Light"/>
                  <a:cs typeface="Lato Light"/>
                  <a:sym typeface="Lato Light"/>
                </a:defRPr>
              </a:pPr>
              <a:endParaRPr sz="3600">
                <a:solidFill>
                  <a:srgbClr val="A1A1A1"/>
                </a:solidFill>
                <a:uFill>
                  <a:solidFill/>
                </a:uFill>
                <a:latin typeface="Lato Light"/>
                <a:ea typeface="Lato Light"/>
                <a:cs typeface="Lato Light"/>
                <a:sym typeface="Lato Light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67145" y="3189656"/>
            <a:ext cx="8540906" cy="462635"/>
            <a:chOff x="343511" y="3283267"/>
            <a:chExt cx="11387874" cy="291463"/>
          </a:xfrm>
        </p:grpSpPr>
        <p:sp>
          <p:nvSpPr>
            <p:cNvPr id="85" name="Can 84"/>
            <p:cNvSpPr/>
            <p:nvPr/>
          </p:nvSpPr>
          <p:spPr>
            <a:xfrm rot="16200000">
              <a:off x="11165934" y="3009280"/>
              <a:ext cx="291463" cy="839438"/>
            </a:xfrm>
            <a:prstGeom prst="can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6" name="Can 85"/>
            <p:cNvSpPr/>
            <p:nvPr/>
          </p:nvSpPr>
          <p:spPr>
            <a:xfrm rot="16200000">
              <a:off x="10412476" y="3009280"/>
              <a:ext cx="291463" cy="839438"/>
            </a:xfrm>
            <a:prstGeom prst="ca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7" name="Can 86"/>
            <p:cNvSpPr/>
            <p:nvPr/>
          </p:nvSpPr>
          <p:spPr>
            <a:xfrm rot="16200000">
              <a:off x="9659016" y="3009280"/>
              <a:ext cx="291463" cy="839438"/>
            </a:xfrm>
            <a:prstGeom prst="can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8" name="Can 87"/>
            <p:cNvSpPr/>
            <p:nvPr/>
          </p:nvSpPr>
          <p:spPr>
            <a:xfrm rot="16200000">
              <a:off x="8905556" y="3009280"/>
              <a:ext cx="291463" cy="839438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89" name="Can 88"/>
            <p:cNvSpPr/>
            <p:nvPr/>
          </p:nvSpPr>
          <p:spPr>
            <a:xfrm rot="16200000">
              <a:off x="8152097" y="3009280"/>
              <a:ext cx="291463" cy="839438"/>
            </a:xfrm>
            <a:prstGeom prst="can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0" name="Can 89"/>
            <p:cNvSpPr/>
            <p:nvPr/>
          </p:nvSpPr>
          <p:spPr>
            <a:xfrm rot="16200000">
              <a:off x="7398637" y="3009280"/>
              <a:ext cx="291463" cy="839438"/>
            </a:xfrm>
            <a:prstGeom prst="can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1" name="Can 90"/>
            <p:cNvSpPr/>
            <p:nvPr/>
          </p:nvSpPr>
          <p:spPr>
            <a:xfrm rot="16200000">
              <a:off x="6645177" y="3009280"/>
              <a:ext cx="291463" cy="839438"/>
            </a:xfrm>
            <a:prstGeom prst="ca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2" name="Can 91"/>
            <p:cNvSpPr/>
            <p:nvPr/>
          </p:nvSpPr>
          <p:spPr>
            <a:xfrm rot="16200000">
              <a:off x="5891717" y="3009280"/>
              <a:ext cx="291463" cy="839438"/>
            </a:xfrm>
            <a:prstGeom prst="ca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3" name="Can 92"/>
            <p:cNvSpPr/>
            <p:nvPr/>
          </p:nvSpPr>
          <p:spPr>
            <a:xfrm rot="16200000">
              <a:off x="5131909" y="3009280"/>
              <a:ext cx="291463" cy="839438"/>
            </a:xfrm>
            <a:prstGeom prst="ca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4" name="Can 93"/>
            <p:cNvSpPr/>
            <p:nvPr/>
          </p:nvSpPr>
          <p:spPr>
            <a:xfrm rot="16200000">
              <a:off x="4384797" y="3009280"/>
              <a:ext cx="291463" cy="839438"/>
            </a:xfrm>
            <a:prstGeom prst="can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6" name="Can 95"/>
            <p:cNvSpPr/>
            <p:nvPr/>
          </p:nvSpPr>
          <p:spPr>
            <a:xfrm rot="16200000">
              <a:off x="3631338" y="3009280"/>
              <a:ext cx="291463" cy="839438"/>
            </a:xfrm>
            <a:prstGeom prst="can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7" name="Can 96"/>
            <p:cNvSpPr/>
            <p:nvPr/>
          </p:nvSpPr>
          <p:spPr>
            <a:xfrm rot="16200000">
              <a:off x="2877878" y="3009280"/>
              <a:ext cx="291463" cy="839438"/>
            </a:xfrm>
            <a:prstGeom prst="ca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8" name="Can 97"/>
            <p:cNvSpPr/>
            <p:nvPr/>
          </p:nvSpPr>
          <p:spPr>
            <a:xfrm rot="16200000">
              <a:off x="2124418" y="3009280"/>
              <a:ext cx="291463" cy="839438"/>
            </a:xfrm>
            <a:prstGeom prst="can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99" name="Can 98"/>
            <p:cNvSpPr/>
            <p:nvPr/>
          </p:nvSpPr>
          <p:spPr>
            <a:xfrm rot="16200000">
              <a:off x="1370958" y="3009280"/>
              <a:ext cx="291463" cy="839438"/>
            </a:xfrm>
            <a:prstGeom prst="can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sp>
          <p:nvSpPr>
            <p:cNvPr id="100" name="Can 99"/>
            <p:cNvSpPr/>
            <p:nvPr/>
          </p:nvSpPr>
          <p:spPr>
            <a:xfrm rot="16200000">
              <a:off x="617498" y="3009280"/>
              <a:ext cx="291463" cy="839438"/>
            </a:xfrm>
            <a:prstGeom prst="ca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  <p:cxnSp>
        <p:nvCxnSpPr>
          <p:cNvPr id="102" name="Straight Connector 101"/>
          <p:cNvCxnSpPr/>
          <p:nvPr/>
        </p:nvCxnSpPr>
        <p:spPr>
          <a:xfrm flipH="1" flipV="1">
            <a:off x="504442" y="3613442"/>
            <a:ext cx="257" cy="659684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ash"/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V="1">
            <a:off x="1627063" y="2554289"/>
            <a:ext cx="3300" cy="659683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ash"/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 flipV="1">
            <a:off x="3846512" y="2554288"/>
            <a:ext cx="5558" cy="659684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ash"/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2192559" y="3649447"/>
            <a:ext cx="4953" cy="587269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ash"/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flipH="1">
            <a:off x="3321922" y="3655278"/>
            <a:ext cx="1650" cy="594817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ash"/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611629" y="4050465"/>
            <a:ext cx="11345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Application Procedures released for broadcast incentive auction</a:t>
            </a:r>
          </a:p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Bidding procedures released.</a:t>
            </a:r>
          </a:p>
          <a:p>
            <a:pPr>
              <a:spcAft>
                <a:spcPts val="600"/>
              </a:spcAft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688866" y="1562142"/>
            <a:ext cx="1240695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U.S. broadcasters file reverse auction application express interest to participate in incentive auction 12/8/15 -</a:t>
            </a:r>
            <a:r>
              <a:rPr lang="en-US" sz="1000" dirty="0" smtClean="0">
                <a:solidFill>
                  <a:schemeClr val="bg1"/>
                </a:solidFill>
              </a:rPr>
              <a:t>1/12/16</a:t>
            </a:r>
            <a:endParaRPr lang="en-US" sz="1000" dirty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681594" y="1890311"/>
            <a:ext cx="10275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Determination of initial clearing </a:t>
            </a:r>
            <a:r>
              <a:rPr lang="en-US" sz="1000" dirty="0" smtClean="0">
                <a:solidFill>
                  <a:schemeClr val="bg1"/>
                </a:solidFill>
              </a:rPr>
              <a:t>target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58513" y="3218740"/>
            <a:ext cx="48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Oct</a:t>
            </a:r>
          </a:p>
          <a:p>
            <a:pPr algn="ctr"/>
            <a:r>
              <a:rPr lang="en-US" sz="900" dirty="0" smtClean="0"/>
              <a:t>2015</a:t>
            </a:r>
            <a:endParaRPr lang="en-US" sz="900" dirty="0"/>
          </a:p>
        </p:txBody>
      </p:sp>
      <p:sp>
        <p:nvSpPr>
          <p:cNvPr id="155" name="TextBox 154"/>
          <p:cNvSpPr txBox="1"/>
          <p:nvPr/>
        </p:nvSpPr>
        <p:spPr>
          <a:xfrm>
            <a:off x="760202" y="3228435"/>
            <a:ext cx="6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Nov</a:t>
            </a:r>
          </a:p>
          <a:p>
            <a:pPr algn="ctr"/>
            <a:r>
              <a:rPr lang="en-US" sz="900" dirty="0" smtClean="0"/>
              <a:t>2015</a:t>
            </a:r>
            <a:endParaRPr lang="en-US" sz="900" dirty="0"/>
          </a:p>
        </p:txBody>
      </p:sp>
      <p:sp>
        <p:nvSpPr>
          <p:cNvPr id="156" name="TextBox 155"/>
          <p:cNvSpPr txBox="1"/>
          <p:nvPr/>
        </p:nvSpPr>
        <p:spPr>
          <a:xfrm>
            <a:off x="1349140" y="3228435"/>
            <a:ext cx="6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Dec</a:t>
            </a:r>
          </a:p>
          <a:p>
            <a:pPr algn="ctr"/>
            <a:r>
              <a:rPr lang="en-US" sz="900" dirty="0" smtClean="0"/>
              <a:t>2015</a:t>
            </a:r>
            <a:endParaRPr lang="en-US" sz="900" dirty="0"/>
          </a:p>
        </p:txBody>
      </p:sp>
      <p:sp>
        <p:nvSpPr>
          <p:cNvPr id="157" name="TextBox 156"/>
          <p:cNvSpPr txBox="1"/>
          <p:nvPr/>
        </p:nvSpPr>
        <p:spPr>
          <a:xfrm>
            <a:off x="1959891" y="3228435"/>
            <a:ext cx="552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Jan</a:t>
            </a:r>
          </a:p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2016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497935" y="3228435"/>
            <a:ext cx="581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Feb 2016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3057790" y="3218740"/>
            <a:ext cx="588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March 2016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3588562" y="3218740"/>
            <a:ext cx="6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April </a:t>
            </a:r>
          </a:p>
          <a:p>
            <a:pPr algn="ctr"/>
            <a:r>
              <a:rPr lang="en-US" sz="900" dirty="0" smtClean="0">
                <a:solidFill>
                  <a:srgbClr val="FFFFFF"/>
                </a:solidFill>
              </a:rPr>
              <a:t>2016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4133875" y="3218740"/>
            <a:ext cx="661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May</a:t>
            </a:r>
          </a:p>
          <a:p>
            <a:pPr algn="ctr"/>
            <a:r>
              <a:rPr lang="en-US" sz="900" dirty="0" smtClean="0"/>
              <a:t>2016</a:t>
            </a:r>
            <a:endParaRPr lang="en-US" sz="900" dirty="0"/>
          </a:p>
        </p:txBody>
      </p:sp>
      <p:sp>
        <p:nvSpPr>
          <p:cNvPr id="162" name="TextBox 161"/>
          <p:cNvSpPr txBox="1"/>
          <p:nvPr/>
        </p:nvSpPr>
        <p:spPr>
          <a:xfrm>
            <a:off x="4730085" y="3218740"/>
            <a:ext cx="64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June</a:t>
            </a:r>
          </a:p>
          <a:p>
            <a:pPr algn="ctr"/>
            <a:r>
              <a:rPr lang="en-US" sz="900" dirty="0" smtClean="0"/>
              <a:t>2016</a:t>
            </a:r>
            <a:endParaRPr lang="en-US" sz="900" dirty="0"/>
          </a:p>
        </p:txBody>
      </p:sp>
      <p:sp>
        <p:nvSpPr>
          <p:cNvPr id="163" name="TextBox 162"/>
          <p:cNvSpPr txBox="1"/>
          <p:nvPr/>
        </p:nvSpPr>
        <p:spPr>
          <a:xfrm>
            <a:off x="5362648" y="3218740"/>
            <a:ext cx="48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July 2016</a:t>
            </a:r>
            <a:endParaRPr lang="en-US" sz="900" dirty="0"/>
          </a:p>
        </p:txBody>
      </p:sp>
      <p:sp>
        <p:nvSpPr>
          <p:cNvPr id="164" name="TextBox 163"/>
          <p:cNvSpPr txBox="1"/>
          <p:nvPr/>
        </p:nvSpPr>
        <p:spPr>
          <a:xfrm>
            <a:off x="5907962" y="3218740"/>
            <a:ext cx="54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August 2016</a:t>
            </a:r>
            <a:endParaRPr lang="en-US" sz="900" dirty="0"/>
          </a:p>
        </p:txBody>
      </p:sp>
      <p:sp>
        <p:nvSpPr>
          <p:cNvPr id="165" name="TextBox 164"/>
          <p:cNvSpPr txBox="1"/>
          <p:nvPr/>
        </p:nvSpPr>
        <p:spPr>
          <a:xfrm>
            <a:off x="6438734" y="3218740"/>
            <a:ext cx="6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Sept 2016</a:t>
            </a:r>
            <a:endParaRPr lang="en-US" sz="900" dirty="0"/>
          </a:p>
        </p:txBody>
      </p:sp>
      <p:sp>
        <p:nvSpPr>
          <p:cNvPr id="166" name="TextBox 165"/>
          <p:cNvSpPr txBox="1"/>
          <p:nvPr/>
        </p:nvSpPr>
        <p:spPr>
          <a:xfrm>
            <a:off x="7049484" y="3218740"/>
            <a:ext cx="48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Oct</a:t>
            </a:r>
          </a:p>
          <a:p>
            <a:pPr algn="ctr"/>
            <a:r>
              <a:rPr lang="en-US" sz="900" dirty="0" smtClean="0"/>
              <a:t>2016</a:t>
            </a:r>
            <a:endParaRPr lang="en-US" sz="900" dirty="0"/>
          </a:p>
        </p:txBody>
      </p:sp>
      <p:sp>
        <p:nvSpPr>
          <p:cNvPr id="167" name="TextBox 166"/>
          <p:cNvSpPr txBox="1"/>
          <p:nvPr/>
        </p:nvSpPr>
        <p:spPr>
          <a:xfrm>
            <a:off x="7543903" y="3218740"/>
            <a:ext cx="6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/>
              <a:t>Nov</a:t>
            </a:r>
          </a:p>
          <a:p>
            <a:pPr algn="ctr"/>
            <a:r>
              <a:rPr lang="en-US" sz="900" dirty="0" smtClean="0"/>
              <a:t> 2016</a:t>
            </a:r>
            <a:endParaRPr lang="en-US" sz="900" dirty="0"/>
          </a:p>
        </p:txBody>
      </p:sp>
      <p:sp>
        <p:nvSpPr>
          <p:cNvPr id="186" name="TextBox 185"/>
          <p:cNvSpPr txBox="1"/>
          <p:nvPr/>
        </p:nvSpPr>
        <p:spPr>
          <a:xfrm>
            <a:off x="2110412" y="4251325"/>
            <a:ext cx="81915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Forward auction bidder application period 1/26-2/9*</a:t>
            </a:r>
          </a:p>
          <a:p>
            <a:pPr>
              <a:spcAft>
                <a:spcPts val="600"/>
              </a:spcAft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8140112" y="3218740"/>
            <a:ext cx="6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Dec</a:t>
            </a:r>
          </a:p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2016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3215581" y="4289226"/>
            <a:ext cx="9669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U.S. TV broadcasters file initial commitments 3/29</a:t>
            </a:r>
          </a:p>
          <a:p>
            <a:pPr>
              <a:spcAft>
                <a:spcPts val="600"/>
              </a:spcAft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5848051" y="5225140"/>
            <a:ext cx="3388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000" b="1" dirty="0" smtClean="0">
                <a:solidFill>
                  <a:schemeClr val="bg1"/>
                </a:solidFill>
              </a:rPr>
              <a:t>New Joint DTV Allotment Plan: Validation 5 days after  TV channel reassignments become available.</a:t>
            </a:r>
          </a:p>
        </p:txBody>
      </p:sp>
      <p:sp>
        <p:nvSpPr>
          <p:cNvPr id="139" name="Title 1"/>
          <p:cNvSpPr>
            <a:spLocks noGrp="1"/>
          </p:cNvSpPr>
          <p:nvPr>
            <p:ph type="title"/>
          </p:nvPr>
        </p:nvSpPr>
        <p:spPr>
          <a:xfrm>
            <a:off x="260497" y="-106325"/>
            <a:ext cx="7772400" cy="990600"/>
          </a:xfrm>
        </p:spPr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FCC Incentive Auction Timelines:</a:t>
            </a:r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19832" y="2402307"/>
            <a:ext cx="2787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b="1" dirty="0">
                <a:solidFill>
                  <a:schemeClr val="bg1"/>
                </a:solidFill>
              </a:rPr>
              <a:t>Bidding in the Clock Rounds Begins:  </a:t>
            </a:r>
            <a:r>
              <a:rPr lang="en-CA" sz="1000" dirty="0">
                <a:solidFill>
                  <a:schemeClr val="bg1"/>
                </a:solidFill>
              </a:rPr>
              <a:t>Specific date to be provided to each applicant </a:t>
            </a:r>
            <a:r>
              <a:rPr lang="en-CA" sz="1000" dirty="0" smtClean="0">
                <a:solidFill>
                  <a:schemeClr val="bg1"/>
                </a:solidFill>
              </a:rPr>
              <a:t>qualified </a:t>
            </a:r>
            <a:r>
              <a:rPr lang="en-CA" sz="1000" dirty="0">
                <a:solidFill>
                  <a:schemeClr val="bg1"/>
                </a:solidFill>
              </a:rPr>
              <a:t>to bid by confidential status letter after </a:t>
            </a:r>
            <a:r>
              <a:rPr lang="en-CA" sz="1000" dirty="0" smtClean="0">
                <a:solidFill>
                  <a:schemeClr val="bg1"/>
                </a:solidFill>
              </a:rPr>
              <a:t>initial </a:t>
            </a:r>
            <a:r>
              <a:rPr lang="en-CA" sz="1000" dirty="0">
                <a:solidFill>
                  <a:schemeClr val="bg1"/>
                </a:solidFill>
              </a:rPr>
              <a:t>clearing target </a:t>
            </a:r>
            <a:r>
              <a:rPr lang="en-CA" sz="1000" dirty="0" smtClean="0">
                <a:solidFill>
                  <a:schemeClr val="bg1"/>
                </a:solidFill>
              </a:rPr>
              <a:t> </a:t>
            </a:r>
            <a:r>
              <a:rPr lang="en-CA" sz="1000" dirty="0">
                <a:solidFill>
                  <a:schemeClr val="bg1"/>
                </a:solidFill>
              </a:rPr>
              <a:t>announced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0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789" y="967564"/>
            <a:ext cx="8407400" cy="4284942"/>
          </a:xfrm>
        </p:spPr>
        <p:txBody>
          <a:bodyPr/>
          <a:lstStyle/>
          <a:p>
            <a:r>
              <a:rPr lang="en-CA" b="0" dirty="0"/>
              <a:t>ISED and FCC actively </a:t>
            </a:r>
            <a:r>
              <a:rPr lang="en-CA" b="0" dirty="0" smtClean="0"/>
              <a:t>engaged; continue collaborating</a:t>
            </a:r>
            <a:endParaRPr lang="en-CA" b="0" dirty="0"/>
          </a:p>
          <a:p>
            <a:pPr lvl="1"/>
            <a:r>
              <a:rPr lang="en-CA" sz="2700" dirty="0"/>
              <a:t>Joint new DTV Allotment </a:t>
            </a:r>
            <a:r>
              <a:rPr lang="en-CA" sz="2700" dirty="0" smtClean="0"/>
              <a:t>Plan</a:t>
            </a:r>
          </a:p>
          <a:p>
            <a:pPr lvl="2"/>
            <a:r>
              <a:rPr lang="en-CA" sz="2300" dirty="0" smtClean="0"/>
              <a:t>Validation: Ensures Canadian interests / constraints are met</a:t>
            </a:r>
            <a:endParaRPr lang="en-CA" sz="2300" dirty="0"/>
          </a:p>
          <a:p>
            <a:pPr lvl="1"/>
            <a:r>
              <a:rPr lang="en-CA" sz="2700" dirty="0"/>
              <a:t>Phase-in method for new DTV Allotment Plan </a:t>
            </a:r>
            <a:r>
              <a:rPr lang="en-CA" sz="2700" dirty="0" smtClean="0"/>
              <a:t>implementation</a:t>
            </a:r>
          </a:p>
          <a:p>
            <a:pPr lvl="2"/>
            <a:r>
              <a:rPr lang="en-CA" sz="2300" dirty="0"/>
              <a:t>Transition </a:t>
            </a:r>
            <a:r>
              <a:rPr lang="en-CA" sz="2300" dirty="0" smtClean="0"/>
              <a:t>plan, scheduling </a:t>
            </a:r>
            <a:r>
              <a:rPr lang="en-CA" sz="2300" dirty="0"/>
              <a:t>and dependencies</a:t>
            </a:r>
          </a:p>
          <a:p>
            <a:pPr lvl="1"/>
            <a:r>
              <a:rPr lang="en-CA" sz="2700" dirty="0" smtClean="0"/>
              <a:t>Monitoring system to track transition progress</a:t>
            </a:r>
          </a:p>
          <a:p>
            <a:pPr lvl="1"/>
            <a:r>
              <a:rPr lang="en-CA" sz="2700" dirty="0" smtClean="0"/>
              <a:t>Cross-border coordination</a:t>
            </a:r>
          </a:p>
          <a:p>
            <a:pPr lvl="2"/>
            <a:r>
              <a:rPr lang="en-CA" dirty="0" smtClean="0"/>
              <a:t>Framework for TV station transition to new DTV Allotment Plan</a:t>
            </a:r>
          </a:p>
          <a:p>
            <a:pPr lvl="2"/>
            <a:r>
              <a:rPr lang="en-CA" dirty="0" smtClean="0"/>
              <a:t>Digital TV broadcasting (steady state)</a:t>
            </a:r>
          </a:p>
          <a:p>
            <a:pPr lvl="2"/>
            <a:r>
              <a:rPr lang="en-CA" dirty="0" smtClean="0"/>
              <a:t>Mobile broadband service within repurposed UHF spectrum  </a:t>
            </a:r>
            <a:endParaRPr lang="en-CA" dirty="0"/>
          </a:p>
          <a:p>
            <a:endParaRPr lang="en-CA" b="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77825" y="193675"/>
            <a:ext cx="84074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" pitchFamily="34" charset="0"/>
                <a:ea typeface="ヒラギノ角ゴ Pro W3" pitchFamily="1" charset="-128"/>
              </a:defRPr>
            </a:lvl9pPr>
          </a:lstStyle>
          <a:p>
            <a:pPr eaLnBrk="1" hangingPunct="1"/>
            <a:r>
              <a:rPr lang="en-CA" altLang="en-US" kern="0" dirty="0" smtClean="0">
                <a:solidFill>
                  <a:schemeClr val="bg1"/>
                </a:solidFill>
              </a:rPr>
              <a:t>Next Phase:  Post Auction</a:t>
            </a:r>
            <a:endParaRPr lang="en-CA" altLang="en-US" kern="0" dirty="0" smtClean="0"/>
          </a:p>
        </p:txBody>
      </p:sp>
    </p:spTree>
    <p:extLst>
      <p:ext uri="{BB962C8B-B14F-4D97-AF65-F5344CB8AC3E}">
        <p14:creationId xmlns:p14="http://schemas.microsoft.com/office/powerpoint/2010/main" val="358058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12682</TotalTime>
  <Words>734</Words>
  <Application>Microsoft Macintosh PowerPoint</Application>
  <PresentationFormat>On-screen Show (4:3)</PresentationFormat>
  <Paragraphs>157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HelveticaNeueLT Pro 55 Roman</vt:lpstr>
      <vt:lpstr>Lato Light</vt:lpstr>
      <vt:lpstr>Times New Roman</vt:lpstr>
      <vt:lpstr>Wingdings</vt:lpstr>
      <vt:lpstr>ヒラギノ角ゴ Pro W3</vt:lpstr>
      <vt:lpstr>Blank Presentation</vt:lpstr>
      <vt:lpstr>PowerPoint Presentation</vt:lpstr>
      <vt:lpstr>Agenda:</vt:lpstr>
      <vt:lpstr>PowerPoint Presentation</vt:lpstr>
      <vt:lpstr>PowerPoint Presentation</vt:lpstr>
      <vt:lpstr>PowerPoint Presentation</vt:lpstr>
      <vt:lpstr>Minimum Notifications</vt:lpstr>
      <vt:lpstr>U.S. Incentive Auction (March 29, 2016)</vt:lpstr>
      <vt:lpstr>FCC Incentive Auction Timelines:</vt:lpstr>
      <vt:lpstr>PowerPoint Presentation</vt:lpstr>
      <vt:lpstr>PowerPoint Presentation</vt:lpstr>
      <vt:lpstr>PowerPoint Presentation</vt:lpstr>
      <vt:lpstr>Thank You </vt:lpstr>
      <vt:lpstr>PowerPoint Presentation</vt:lpstr>
    </vt:vector>
  </TitlesOfParts>
  <Company>Acart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0</dc:title>
  <cp:lastModifiedBy>David Farnes</cp:lastModifiedBy>
  <cp:revision>452</cp:revision>
  <cp:lastPrinted>2016-04-05T20:05:34Z</cp:lastPrinted>
  <dcterms:created xsi:type="dcterms:W3CDTF">2007-05-17T17:12:11Z</dcterms:created>
  <dcterms:modified xsi:type="dcterms:W3CDTF">2016-04-07T13:26:25Z</dcterms:modified>
</cp:coreProperties>
</file>